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8" r:id="rId2"/>
    <p:sldId id="262" r:id="rId3"/>
    <p:sldId id="335" r:id="rId4"/>
    <p:sldId id="316" r:id="rId5"/>
    <p:sldId id="277" r:id="rId6"/>
    <p:sldId id="347" r:id="rId7"/>
    <p:sldId id="364" r:id="rId8"/>
    <p:sldId id="355" r:id="rId9"/>
    <p:sldId id="348" r:id="rId10"/>
    <p:sldId id="356" r:id="rId11"/>
    <p:sldId id="357" r:id="rId12"/>
    <p:sldId id="358" r:id="rId13"/>
    <p:sldId id="359" r:id="rId14"/>
    <p:sldId id="360" r:id="rId15"/>
    <p:sldId id="365" r:id="rId16"/>
    <p:sldId id="362" r:id="rId17"/>
    <p:sldId id="266" r:id="rId18"/>
    <p:sldId id="317" r:id="rId19"/>
    <p:sldId id="346" r:id="rId20"/>
    <p:sldId id="363" r:id="rId21"/>
    <p:sldId id="268" r:id="rId22"/>
    <p:sldId id="279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50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6:51:08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14235 11606 0,'-18'0'234,"0"18"-218,-17 17-16,17-17 16,1 0-1,17-1-15,-18-17 16,18 18-16,-18-1 0,18 1 15,0 17 1,0-17 0,0 0-16,0 17 15,18 0-15,-18-17 16,18 0-16,-1-1 16,-17 1-16,0-1 15,18 1-15,0 0 16,17 17-16,-17 0 15,17-17-15,0 17 16,-17 0-16,17 1 16,-17-19-1,-1 1-15,1-18 16,-18 18-16,35-1 16,1 19-16,-19-19 15,18 18-15,18 1 16,-17-19-16,-1 1 15,-17 0-15,-1-18 16,1 17-16,-1-17 16,1 18-1,0-18-15,17 18 16,0-1-16,1-17 16,-1 18-16,0 17 15,0-35-15,-17 35 16,17-35-16,1 18 15,-36 0-15,35-1 16,0-17-16,-35 18 16,35-18-16,-17 0 15,17 0-15,1 0 16,-1 0 0,-17 0-16,17 0 15,35 0-15,1 0 16,35-18-16,17 18 15,-52 0-15,-54 0 16,19 0-16,-19 0 16,1-17-16,0 17 15,-1 0-15,1-18 16,0 18-16,-1-35 16,18 0-16,1 17 15,-19 18-15,-17-18 110,0-17-95,0 17-15,-35-17 16,17 0-16,-17-1 15,18 19-15,17-18 16,-18 17-16,0 18 16,1-18-16,-1-17 15,-17 35 1,17-18-16,0-17 16,-17 0-16,18 17 15,-19-35-15,1 18 16,0 0-16,-1 17 15,19-17-15,-19 0 16,1-1-16,0 1 16,-18 17-16,35-17 15,-17 0-15,0-1 16,0 1-16,17 18 16,-17-19-16,-1 19 15,1-19-15,0 1 16,17 35-16,-17-18 15,0 1-15,17-1 16,-17-17-16,-1 17 16,1 1-16,0-1 15,-18-17-15,18 17 16,-18 0-16,17 1 16,1-1-16,-18 1 15,18 17-15,17 0 16,-17 0-16,17 0 15,-17-18-15,0 18 16,0 18-16,-1-18 16,1 17-16,17 1 15,18-1 188</inkml:trace>
  <inkml:trace contextRef="#ctx0" brushRef="#br0" timeOffset="7433.896">14182 6809 0,'-36'53'125,"1"-18"-125,0 0 0,17-17 15,1 17-15,-19 0 16,1 1 0,0-19-16,17 18 0,0 1 15,-17-1-15,35-17 16,0 17-1,0-17-15,0 17 16,0 0-16,0-17 16,35 17-16,-35-17 15,36-1-15,-1 1 16,-17 0-16,17 17 16,0 0-16,18 18 15,-18-18-15,36 18 16,-1 18-16,1-36 0,-36 0 15,1 1 1,-1-1-16,-17 0 16,17-17-16,0 17 15,0-35-15,-17 35 16,53 1-16,-1-1 0,18 0 16,-52 1-1,-1-1-15,0 0 16,0-17-16,-17-1 15,17 1-15,1 0 16,17-18-16,-36 0 16,18 0-16,-17 0 15,17 35-15,1-17 16,-1-1-16,-17-17 16,17 0-16,0 18 15,-17-18-15,35 0 16,-18 0-16,0 0 15,0 0-15,-17 0 16,0 0-16,-1 0 16,36 0-1,-17 0-15,17-35 16,52 17-16,19-17 16,-71-1-16,0 1 15,-36 17-15,19 1 16,-19 17-16,1 0 15,-1-18 1,19-17 0,-1 0-16,-17 17 15,-1-17-15,1-1 16,0 19-16,17-1 16,-17-17-16,-1 0 0,18-1 15,1 19-15,-1-36 16,0 17-1,-17-16-15,0 34 16,-1-17-16,18-159 47,-123 70-16,71 89-31,-19 17 16,1-17-16,17 0 15,1 35 1,-1-36-16,-17 1 16,0 17-1,17 1-15,18-1 16,-35 1-16,17-19 16,0 19-16,1-1 15,-1 0 1,0 18-16,1-17 15,-18-19-15,17 19 16,0 17-16,-17-18 16,17 1-16,-17-1 15,0 18-15,0-18 16,-1 18 0,19 0-16,-19-17 15,1 17-15,17 0 16,-17 0-16,0 0 15,0 0-15,-18 0 16,35 0-16,-17 0 16,-18-18-16,35 18 15,-35 0-15,18 0 16,0 0-16,-18 0 16,18 18-16,17-18 15,-17 17-15,-1-17 16,19 0-1,-19 18-15,1-18 0,18 18 16,-36 17-16,17-35 16,19 17-16,-19-17 15,1 0-15,17 0 16,-17 18-16,0-18 16,0 0-16,-36 0 15,18-35-15,-17 0 16,-36-1-16,18 1 15,-36 0-15</inkml:trace>
  <inkml:trace contextRef="#ctx0" brushRef="#br0" timeOffset="14243.55">22613 8414 0,'-35'0'47,"-1"0"-47,19 0 0,-1 0 15,-17 0 1,0 35-16,-1 0 16,19-17-16,-19 0 15,19-1-15,-1 18 16,-17 1-16,0-1 16,-1 0-16,1 18 15,17 18-15,18-54 16,-17 89-16,17-70 15,-35 52-15,35-35 16,0 0-16,0-36 16,0 18-16,0 18 15,0-17-15,35 34 16,35 18-16,1-17 16,-18-18-16,53 17 15,-36-17-15,1-17 16,-36-1-16,0 0 15,1-35-15,-36 18 16,17-18 0,19 17 46,69-17-62,19 0 16,35-17-16,17-36 15,36 35-15,-1-17 16,-70 17-16,-17 18 16,-71-35-16,-36 17 15,19 18-15,-36-17 16,17-18 0,1 17-16,0-17 15,-18-1-15,0 19 16,0-19-16,0 19 15,-36-1-15,19-17 16,-19 0-16,1-36 16,0 0-16,0 1 15,-18-36-15,35 53 16,-17 18-16,-1 0 16,1-1-16,0 1 15,17 17-15,-17-17 16,0 0-16,-1 0 15,19 35-15,17-18 32,-18 0-1,-17-17-15,17 17-16,-17 1 15,0-1-15,17 0 16,-17-17-16,17 35 15,1 0-15,-19 0 16,1-17-16,0-1 16,17 18-16,-17 0 15,17 0-15,-17 0 16,0 0-16,17 0 16,0 0-16,1 0 15,-1 0 48,0 0-48,1-18 1,-1 1-16</inkml:trace>
  <inkml:trace contextRef="#ctx0" brushRef="#br0" timeOffset="19546.659">14834 4339 0,'-17'0'156,"-36"18"-140,35 17-16,0 0 16,1-17-16,17 0 62,17 17-62,-17-17 16,0-1-16,18-17 15,-18 18 64,18-1-64,-1 1 1,1 53-1,-18-54-15,18 19 16,-18-1-16,17-18 16,-17 19-16,18-1 15,-18-17-15,18-1 16,-18 1 0,17 35-16,1-18 15,-1-17-15,1 17 16,-18 0-16,18-17 15,-18 17 1,0-17-16,17 0 16,1-1-1,0 18-15,-1-17 16,1 17-16,0-17 16,-1 0-16,1-1 15,-18 1-15,18-18 16,17 35-1,-18 0-15,19-17 16,-1 0-16,0 17 16,-17-17-16,17 17 15,0-35-15,-17 18 16,17-1-16,1-17 16,-19 0-16,19 0 15,-1 0-15,-18 0 16,19 0-16,-1-17 15,36-19-15,-36 19 16,0-1 0,0 0-16,1 1 15,-19 17 48,19-36-48,-19 1-15,19 0 16,-19 17-16,18-17 16,-35 17-16,18 1 15,0-19-15,-1 19 16,1-1-16,-18-17 16,0 0-16,18 17 15,-18-17-15,0 17 16,0-17-16,0 0 15,0 17-15,0-17 16,0-1-16,0 1 16,0 0-1,-18 35-15,0-36 16,-17 19-16,17-1 16,-17-17-16,0 0 15,0-1-15,17 1 16,-17 17-16,-1-17 15,1 0-15,0 0 16,17 17 0,-17 0-16,0 1 0,-18-19 15,35 1 1,-17 18-16,0-1 0,-1 0 16,19 1-16,-19-19 15,-17 1-15,36 35 16,-36-18-1,0-17-15,-18 17 16,1 18-16,35 0 0,-18 0 16,17-17-16,19 17 15,-19 0 1,1 0-16,18 0 16,-19 0-16,19 0 15,-19 0-15,1 0 16,17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6:56:05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7902 0,'0'0'0,"-17"0"16,-1 0 31,0 18-47,18-1 16,-35 1-16,17-18 15,18 18-15,-35-1 16,0 19-1,17-36-15,-17 35 0,0 0 16,17 1-16,-17-1 16,17-18-16,0 19 15,1-1-15,-1-17 16,1 17 0,-1 0-16,18-17 15,-18-1 1,18 1-16,0 17 0,-17-17 15,-1 17 1,18 1 0,0-19-16,0 18 15,0-17-15,0 17 16,0-17 0,0 0-16,0-1 15,18 1-15,-18 17 16,17-17-16,-17 17 15,18 0 1,17-17-16,-17 17 16,17 1-16,-17-1 15,17-17-15,-17-1 16,17 1-16,0 17 16,-17-17-16,17-1 15,0-17-15,-17 36 16,17-36-16,1 35 15,-19-17-15,1-1 16,17-17-16,0 35 16,-35-17-1,36 0-15,-1-1 0,-17-17 16,35 36-16,88-36 31,-106 0-31,-17 0 16,17 0-16,-17 0 15,-1 0-15,18 0 16,-17 0-16,35 0 16,0 0-16,0 0 15,-18 0-15,18-18 16,-18 18-16,-17 0 16,0-18 15,52-17-31,54 0 15,-19-18-15,-34 35 16,0 1 0,-36 17-16,-18 0 15,19-18-15,-19 18 16,19 0-16,-1-18 0,0-17 16,36 0-16,-1 0 15,1 17 1,-36 0-16,0 1 15,1 17-15,-19 0 16,1 0-16,0 0 16,17-18-16,35-17 15,1-1 1,-36 1-16,18 18 16,-18-1-16,-17 18 15,17 0-15,-17 0 16,0 0-1,17 0 1,-17 0-16,17-18 0,0-17 16,18 17-16,-35 18 15,17 0-15,-17 0 16,-1 0-16,1 0 16,-18-17 62,0-19-63,-18 1-15,-17-35 16,0 17-16,-1-18 16,1 18-16,0 0 15</inkml:trace>
  <inkml:trace contextRef="#ctx0" brushRef="#br0" timeOffset="1729.77">16951 7761 0,'35'0'16,"-35"18"-1,36-1-15,-19 1 16,18 0-16,1-18 16,34 35-16,-17-35 15,0 18 1,-18-18-16,1 17 0,-1 1 15,0 17 1,0-17-16,1-1 16,34 1-16,-34 0 15,17-1 1,-18-17-16,0 0 0,-17 0 16,-1 0-16,1 0 15,17 18 1,18-18-1,-35 0-15,35 0 16,-18 0-16,-17-18 16,17 18-16,-17 0 15,-1 0 32,18 18-47,-17-18 16,17 18-16,1-1 15,-19-17 1,1 18 31,17 0-31,-17-1-16,17 1 15,0 17-15,-17-35 0,0 18 16,-1-18-1,1 17-15,0-17 16,-1 0 0,1 0-1,0 0-15,-1 0 16,18 0 0,-17 0-16,17 0 15,1 0-15,-19-17 16,19-1-16,-1-17 15,-18 17-15,1-17 16,-18 17-16,0 1 16,18-1 31,17-17-47,-17 17 15,-1 18 1,1 0 15,0 0-15,17 0-16,-17 0 15,-1 0-15,18 0 16,-17 0 0,0 0-16,-1 0 31,1 0-31,0 0 15,-18 18-15,35-1 16,0 1-16,-17 17 16,17 1-16,0-1 15,-17-18 1,-18 1-16,0 0 47,18-18-16,-18 17-31,0 19 16,0-19-16,0 1 15,0 0-15,0-1 16,0 1 0,0-1 30,-18 1-30,18 17-16,-18-17 16,18 17-16,-17 18 15,-1-35-15,18 17 16,-18 0-16,18-17 16,0 0-16,0-1 78,-17 1-31</inkml:trace>
  <inkml:trace contextRef="#ctx0" brushRef="#br0" timeOffset="10136.591">3916 11377 0,'-18'0'0,"1"0"15,-1 18 1,0-1-16,18 1 16,-17-18-16,17 18 15,-18-18 1,18 17-16,-18 1 15,1 17-15,-1 0 16,-17-17-16,17 17 16,1 1-16,17-19 15,0 1-15,0 17 16,0-17-16,35 35 16,0-18-16,0 0 15,-17-17-15,17-18 16,-17 0-1,-18 18-15,53 17 16,0-17 0,17 34-1,-17-16-15,-18-19 16,-17 1-16,17 0 16,1-18-16,-1 0 15,18 17-15,0 1 16,35-18-16,-17 0 15,17 18-15,-18-18 16,-17 17-16,0 1 16,-18-18-16,18 0 15,-35 0-15,35 0 16,0 0-16,0 0 16,0 0-16,17 0 15,1 0-15,-18 17 16,0 1-16,-1-18 15,-34 18 1,17-18-16,1 0 0,-1 0 16,0 0-16,1 0 15,-1 0-15,0 0 16,18-18-16,-18 18 16,1-18-16,-1 1 15,0-1-15,-35 1 16,35-1-16,1 18 15,34-71 1,-35 36 0,18 17-16,-35-17 0,17 35 15,1-17-15,-1-1 32,-35 0 14,18-35-46,-18 18 16,0 0-16,0-18 16,0 18-16,0 17 15,0 0-15,0 1 63,-18 17-48,-17-53 1,17 35 0,-17-17-16,-1 0 15,1-1-15,17 1 16,1 35-16,-18-35 16,-18-1-1,17 19-15,1-1 16,17 1-16,-17 17 15,0-18-15,17 18 16,-17-18-16,-88-35 31,70 18-31,-18 0 16,0 17-16,-17-17 16,-53-18-16,53 18 15,-53-18-15,53 17 16,-18 1-16,18 0 15,35 17-15,0 1 16,0 17-16,35 0 16,-17 0-16,17 0 15,1 0-15,-1 0 16</inkml:trace>
  <inkml:trace contextRef="#ctx0" brushRef="#br0" timeOffset="12674.627">5503 9243 0,'-17'0'78,"-36"106"-78,17 17 16,-34 18 0,35-70-16,-1-18 15,19-18-15,-1-17 16,18 17-16,0 0 16,0-17-16,-18 17 15,18 0-15,0-17 16,0 0-16,0-1 15,0 19 1,0-1-16,18-18 0,-18 19 16,35 17-1,1-18-15,-19-17 0,19 17 16,-19 0-16,18 0 16,1-17-16,-19 17 15,19 1 1,-1-1-16,0-18 0,-17 1 15,0 0-15,-1-1 16,1 1-16,17 17 16,0 1-1,18-1-15,0 0 16,-35-17-16,17-18 0,0 17 16,-17-17-16,17 0 15,1 18-15,-19-18 16,36 0-1,0 0-15,-18 0 0,18 0 16,18 0-16,-36-18 16,0 1-1,1 17-15,-19 0 16,19 0-16,-1 0 0,-18 0 16,19 0-1,-19 0-15,36 0 0,0 0 16,0 0-1,-35 0-15,17 17 16,-17-17-16,17 0 16,0 0-16,-17 18 15,17-18-15,0 0 16,-17 0-16,17 0 16,1 0-16,-1 0 15,0-18-15,-17 18 16,17 0-16,0 0 15,-17 0-15,0 0 16,17 0-16,0 0 16,18 0-16,0-17 15,0-18-15,-18 17 16,1-17-16,-19 17 16,1 18-16,-1 0 46,1-18-30,0-17 0,-1 35-16,1 0 15,-18-18 32,18 1-31,17-1-16,0-17 15,-17 17-15,17-17 16,-17 17-16,17 1 16,-17-19-1,17 1-15,-17 17 16,17-17-16,-18 0 16,19 0-16,-19-1 15,-17 1 1,0 0-1,18 17 1,0-17-16,-1-18 16,19 18-16,-19 17 15,1-17-15,-18-1 16,18 1-16,-18 18 16,0-1-1,0 0-15,0-17 16,0 17-16,0 1 15,0-19-15,0 19 0,0-1 16,0 1-16,-18-1 78,0 18-78,18-35 16,-35 35-16,0-18 15,17-17-15,18 17 16,-35 18 0,17-35-1,0 35-15,1 0 16,17-18-16,-18 18 16,1 0-1,-54-35 32,36 17-47,17 18 16,-17-17-1,0 17-15,17 0 16,0 0 0,-17-18-1,17 18-15,1 0 16,-19 0-16,19-18 15,-18 1 1,17 17-16,0 0 16,-17 0-16,17-18 15,-17 18-15,17 0 16,1-18-16,-19 18 16,36-17-1,-17 17 1,-36-18-1,18 18-15,-1 0 0,19 0 16,-36-18 0,35 18-1,1 0 32,-19 0-31,19 0-16,-1 0 15,0 0-15,1 0 16,17-17-16,-36 17 16,19 0-1,-1-18-15,-17 18 0,17-17 16,-35 17-16,18 0 16,17 0-16,-17 0 15,0 0-15,17 0 16,-17 0-16,17 0 15,-17 0-15,0 0 16,17 0-16,-17 0 16,17 0-16,1 0 15,-19 0 1,19 0-16,-19 0 0,19 0 16,-19 0-16,1 0 15,18 0-15,-19 0 31,1 0-31,17 0 0,-17 0 16,17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6:59:38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4092 9102 0,'0'17'93,"0"1"-30,0 17-63,18 0 16,-18-17-16,17 0 15,-17-1-15,18-17 16,0 18 46,-18 0-46,17-18 0,-17 17-16,36 1 15,-1 0 1,-17-1-1,-1 1-15,19 0 16,-1 17-16,-18 0 16,19 0-16,-1-35 0,-17 18 15,-1 0-15,19-1 16,-19-17 0,1 18-16,17 0 15,0 17-15,-17-18 16,35 19-16,-18-19 15,18 1-15,-35 0 16,17-1-16,0 1 16,-17-18-16,0 0 15,-1 0 48,19 0-48,16 0-15,-16 18 16,-19-18-16,19 0 16,-19 0-16,36 0 15,-18 0-15,-17 0 16,35 0-16,-18-18 16,-17 18-16,17 0 15,0-18 1,-17 18-16,17 0 15,1 0-15,17-17 0,0 17 16,-1-36-16,19 36 16,-53 0-16,17-17 15,0 17-15,-17 0 16,17-18 0,0 18-16,-17-18 15,17 1-15,1 17 16,-19-18-16,18 1 15,1-1-15,-19 18 16,19 0-16,-1 0 0,-17 0 16,-1-18-1,1 1-15,17 17 16,0-36-16,1 1 16,-19 0-16,19 0 15,-19 35-15,1-18 0,35 0 31,-18-17-31,-17 35 16,17-35-16,0 17 16,-17-17-16,0 17 15,-1 18 63,-17-35-78,0 17 16,0 1 0,-17-1-1,-1 18 1,0 0 0,1-18-16,-1 1 15,-17 17 1,17 0-16,-17-18 15,-53-17 1,52-1-16,1 19 16,-18-18-16,0 17 15,18 0-15,0 1 16,-18-1-16,17 18 16,19 0-16,-18 0 15,17-18-15,-17 18 16,-1 0-16,19-17 15,-19 17-15,1 0 16,18 0-16,-19 0 16,19 0-16,-19 0 15,1 0-15,17 0 16,-34 0-16,34 0 16,-35 0-16,18 0 15,17 0-15,-17 17 16,-1-17-16,19 0 15,-18 18-15,-1 0 16,1-1-16,17 1 16,-17-18-16,0 18 15,17-1-15,-35-17 16,18 0-16,17 18 16,-17-18-16,0 0 15,17 0-15,-17 17 16,17-17-16,-35 0 15,18 0-15,17 18 16,-17-18-16,0 0 16,17 0-16,1 0 15,-1 0 1,0 0 0,-17 0-16,17 18 15,-17-18-15,0 17 16,17-17-16,-17 0 15,17 0 1,-17 0-16,17 0 16,-17 0-16,-18-17 15,36 17-15,-19-18 16,1 0-16,17 1 16,-17 17-16,17 0 15,1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03:02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21555 10619 0,'-18'17'0,"-17"54"16,0 35-16,-1-71 15,19 35-15,-1 1 16,0 0 0,18-54-16,0 36 15,0-18-15,0-17 16,18 35-16,17 18 15,18 34-15,-18-16 16,1 52-16,-1-71 16,18-17-16,-18-18 15,0 1-15,1-1 16,-19 0-16,54 1 16,17-1-16,0 0 15,36 18-15,-18-18 16,17 1-16,-17-1 15,0 18-15,-18-18 16,18-17-16,-18-1 16,35 1-16,1 35 15,-1-18-15,19 18 16,-19-18-16,-17 1 16,17 17-1,-52-18-15,17 0 0,18 0 16,17 18-16,1-35 15,-1 0-15,1-1 16,-54-17-16,19 18 16,-37-18-16,-16 17 15,-19 1-15,36-18 16,0 0-16,53 0 16,17 0-16,1 0 15,17 0-15,-17 18 16,34-1-16,-34 1 15,-18-18-15,17 35 16,1-35-16,34 0 16,19 18-16,-1-18 15,0 0-15,1 0 16,-36 0-16,-18 0 16,1 0-16,-1 0 15,89 0 1,-88 0-16,-1-53 15,18 35-15,0-17 16,-17-18-16,-1 36 16,1-1-16,-54 0 15,-35 18 1,18 0-16,18-17 0,-1-1 16,54-35-16,-1 35 15,1-17-15,-1 18 16,-52-1-16,-1 0 15,-52 18-15,17-17 16,1 17-16,-19-18 16,36-17-16,18-1 15,-1 1 1,-17 0-16,35 0 16,-35-1-16,-17 19 0,-1 17 15,-35-18 1,35 0-16,0-35 15,18-17-15,0-36 16,18-17-16,-36 52 16,0 18-16,1 0 15,-19 36-15,1-19 16,-18 1-16,0 0 16,0-1-1,0 19-15,0-18 16,18-1-16,-18 1 15,17 0-15,-17-1 16,0 1-16,0 0 16,0 0-16,-17 17 15,17-17-15,-36-18 16,19-18-16,-19 36 16,19 0-16,-18-18 15,-1 17-15,19 19 16,-19-18-16,1-1 15,0 19-15,17-19 16,-17 19 0,0-19-16,-1 1 0,1 0 15,17 0-15,-17 17 16,0-17-16,0 17 16,17 0-16,-17-17 15,-1 17-15,-17-17 16,18 18-16,-18-1 15,18 0-15,-53-52 16,35 52 0,0 0-16,18 18 15,-1-17-15,1-1 16,0 1-16,-18 17 16,35-18-1,-17 18-15,17 0 0,-17 0 16,0 0-16,17 0 15,-17 0-15,-18 0 16,-35 0 0,0 0-16,-1 0 15,-34 0-15,-1 0 16,-17 0-16,18 0 16,-1 0-16,-52 0 15,0 18-15,52 17 16,1-18-16,17 1 15,35 0-15,18-1 16,-17 1-16,-1-18 16,-17 0-1,0 0-15,-36 0 0,1 0 16,-1 0-16,36 0 16,0-18-16,35 18 15,18-35-15,17 35 16,-17 0-16,0-18 15,-18 1-15,0-1 16,-18 1-16,-35-1 16,54 18-16,-37 0 15,36 0 1,0 0-16,18 0 16,0 0-16,-36 0 0,18 0 15,-70 0-15,0 0 16,-1 0-1,18 0-15,-53 0 16,36 0-16,17 0 0,-53 0 16,1-18-16,34-35 15,36 36 1,-35-1-16,-36 0 16,35 1-16,-52-18 15,17 17-15,-17 18 16,35 0-16,52-18 15,19 18-15,35 0 16,17 0-16,-17 0 0,-1 0 16,19 0-1,-36 0-15,-18 0 16,-35 36-16,1-19 16,-19 1-16,36-1 15,-35 36-15,-1-35 16,1 0-16,-19 35 15,19-36-15,35-17 16,35 18-16,18-18 16,-1 17-16,1-17 15,17 18-15,-17 0 16,0 17-16,17-17 16,-17 17-16,17-35 15,-17 35-15,17 0 16,-17-17-16,0 17 15,17 1-15,-17-1 16,35-17-16,-35 17 16,-1-17-16,36 17 15,-17-35-15</inkml:trace>
  <inkml:trace contextRef="#ctx0" brushRef="#br0" timeOffset="22313.785">26405 13688 0,'18'17'203,"0"-17"-188,17 0-15,-17 0 16,17 0-16,-17 0 16,-1 0 30,1 0-30,17 0-16,0 0 16,-17 18-16,0-18 15,-1 0-15,1 0 47,17 0 78,-17 0-125,-1 0 16,1 0 78,0 0-48,-1 0-30,1 0 93</inkml:trace>
  <inkml:trace contextRef="#ctx0" brushRef="#br0" timeOffset="25036.301">25753 13794 0,'35'-18'141,"-17"18"-141,17 0 15,-17 0-15,17 0 16,-17 0-16,-1 0 16,18 0-16,-17 0 15,0 0-15,-1 0 16,1 0 15,-18-18-15,35 1-1,1-1-15,-19 0 16,1 18-16,-1 0 16,1 0 15,17 0 0,-35-17-31,18 17 0,0-18 16,-1 0-16,1 18 0,0 0 15,-18-17 1,17 17 0,1 0-16,-1-18 15,19 1-15,-1-1 16,0 0-16,-17 18 16,0 0-16,-1 0 62,1 0-31,0 0-31,17 0 32,-18 0-32,-17 18 0,36-18 15,-36 18 1,17-18-16,1 0 62,0 0-46,-1 17 0,-17 1 30,18-1-46,0-17 16,-18 18-16,17-18 31</inkml:trace>
  <inkml:trace contextRef="#ctx0" brushRef="#br0" timeOffset="52042.449">24765 15205 0,'71'0'250,"52"-18"-250,-35 0 16,-17 18-16,-36 0 15,-17 0-15,17 0 16,-17 0 78,-1 0-47,19 0-47,-19 0 15,1 0 1,-1 0-16,19 0 16,-1 0-16,-17 0 15,17 0-15,0 0 16,-17 18-1,-1-18-15</inkml:trace>
  <inkml:trace contextRef="#ctx0" brushRef="#br0" timeOffset="53144.804">25823 15099 0,'18'0'109,"0"0"-93,17 0-16,-17 0 16,17 0-16,-18 0 15,1 0 63,0 0-62,-1 0 31,1 0-32,0 0-15,-1 0 63,1 0-47,0 0-16</inkml:trace>
  <inkml:trace contextRef="#ctx0" brushRef="#br0" timeOffset="137654.08">21590 14005 0,'-18'18'47,"-17"35"-47,0-36 15,0 19-15,-1-1 16,36-17-16,-17-1 16,-1 1-16,18 17 15,-18-17 1,18-1-16,-17 1 15,17 0 1,0-1 0,0 19-16,0 17 0,0 0 15,0 17-15,17 1 16,1-36-16,0 0 16,-1 0-16,1 1 15,-18-1 1,18-17-16,-1-1 15,1 1-15,17 17 16,0 0-16,1 1 16,-1-19-16,-17 19 15,17-19-15,-18 1 16,-17 0-16,18-18 16,0 0-1,-1 0-15,19 0 16,-19 17-1,19-17-15,-1 18 16,-18 0-16,19-1 16,-1-17-16,0 0 15,-17 0-15,17 0 16,-17 0-16,0 0 16,-1 0-1,1 0-15,-1-17 16,266-54 46,-283 53-62,70-70 32,-35 53-17,1 0-15,-1 17 16,-17-17-16,-1-1 15,-17 1-15,18 35 16,0-35-16,-1 0 16,1 17-16,-18-17 15,0-1-15,0 19 16,0-19-16,0 19 16,0-18-16,0-1 15,0 19-15,0-19 16,0 19-1,-18-19-15,1 19 16,-1 17-16,0-18 16,-17-17-16,17 17 15,1-17-15,-19 0 16,1-1-16,18 19 16,-19-19-16,1 19 15,0-18-15,-1-1 16,19 19-16,-18-19 15,-1 19-15,19-19 16,17 19-16,-36-18 16,1-1-16,17 1 15,-17 17-15,18 1 16,-19-19-16,1 19 16,0-1-16,17 18 15,18-18 1,-18 18-1,-17 0 110,-53 53-125,0 0 16,17-17-16,54-19 16,-19 19-16,1-1 15,17 0 1,1-35-16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06:13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23283 12771 0,'18'0'171,"123"-18"-171,88 18 16,-17 0-16,-36 0 16,-52 0-16,-18 0 15,-53 0-15,-18 0 16,-17 0-16,17 0 16,-18 0-16,72 0 62,17 0-62,52 18 16,-34 34-16,34-34 15,-34 0-15,-1-18 16,-34 17-16,-54-17 16,-17 0-1,17 0-15,0 0 16,-17 0-16,17 0 0,0 0 15,36-17-15,105-19 32,-140 36-32,16-17 15,1 17-15,-17-18 16,-19 18-16,54-17 16,140-1-1,-105 0-15,-70 1 16,34 17-16,-35 0 15,-17-18-15,0 18 16,-1 0-16,1 0 0,35 0 16,17 0-16,36 0 15,18 0-15,-36 0 16,-17 0-16,-1 0 16,-52 0-1,17 0-15,-17 0 16,52 0-16,18 0 15,36 35-15,-1-35 0,1 0 16,-36 0-16,-35 0 16,-35 0-1,-1 0-15,18 0 16,-17 0-16,53 0 16,-1 0-16,18 0 15,18 0-15,-35 0 16,-1 18-16,-34-18 15,-19 18-15,19-18 16,-1 0-16,0 0 16,36 0-16,17 17 15,0-17-15,18 0 16,-71-17-16,0 17 16,1 0-16,-19 0 15,19 0-15,-1 0 16,71-18-16,0 18 15,17 0-15,1-18 16,-1 18-16,-52 0 16,-54 0-16,18 0 15,-17 0-15,0-17 16,17 17-16,-17 0 16,35 0-16,-1 0 15,1 0-15,0-18 16,-17 18-16,-19 0 15,1 0-15,0 0 16,-1 0-16,18 0 16,18 0-16,-17 0 15,17 0-15,-1 18 16,-16-18-16,-1 17 16,-17-17-16,-1 0 46,36 0-30,-35 18 0,17-18-16,-17 0 15,-18 18 1,53-18 0,17 0-1,18 0-15,18 0 16,-35 0-16,-18 0 15,-36 0-15,19 0 16,-19 0 0,19 0-1,34 0-15,18 0 16,-17 0-16,-36-18 16,0 18-1,1 0-15,-1 0 47,0 0-31,18 0-16,0 0 15,-35 0-15,17 0 16,-17 0-16,-1 0 31,19 0-31,-19 0 16,18 0-16,18 0 15,-35 0-15,17 0 16,-17 0-16,0 0 16,-1 0-1,1 0 1,52 0-16,-34 0 16,17 0-16,-18 0 15,-17 18-15,-1-18 31</inkml:trace>
  <inkml:trace contextRef="#ctx0" brushRef="#br0" timeOffset="1069.019">23001 14146 0,'53'0'78,"70"0"-78,-17 0 16,53 0-16,-35 0 16,-1 18-16,0-18 15,1 18-15,-18-18 16,17 0-16,1 0 15,-54 0-15,-52 0 16,0 0-16,-1 0 16</inkml:trace>
  <inkml:trace contextRef="#ctx0" brushRef="#br0" timeOffset="2376.718">28540 14093 0,'35'0'63,"71"0"-48,53-35-15,17 0 16,18-18-16,-18 35 15,-35 18-15,-17 0 16,-1 0-16,1 0 16,-36 0-16,0 0 15,18 18-15,-71-18 16,1 0-16,17 0 16,-18 0-16,71 18 15,-18-18 1,0 17-16,-17 1 15,34 17-15,-52-17 16,-17-18-16,-1 17 0,-17-17 16,17 0-16,0 0 15,0 0 1,36-17-16,52 17 16,1-35-16,-36 35 15,-17-18-15,-18 18 16,-36 0-16,19 0 15,-1 0-15,-18 0 16,54 0-16,17 18 0,36-18 16,-1 0-16,-35-18 15,18 0 1,-53 18-16,-35 0 16,-1 0-1,1 0-15,53 0 16,-19 0-16,54 0 15,-35 0-15,-18 0 16,-36 0-16,1 0 16,-18-17 93,-71-19-93,-52 19-16</inkml:trace>
  <inkml:trace contextRef="#ctx0" brushRef="#br0" timeOffset="3682.275">22437 15363 0,'17'0'47,"19"18"-31,52-18 0,35 0-16,1-18 15,17 1-15,18-36 16,-36 18-16,18-18 15,-17 17-15,17 19 16,-18-18-16,1 35 16,-1-18-16,-35 18 15,-17 0-15,-18 0 16,-36 0 0,19-18-16,-19 18 15,1 0-15,17 0 16,-17 0-16,17 0 15,18 0-15,-35 0 16,17 0-16,0 0 16,-17 0-16,0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08:14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22296 11201 0,'0'17'47,"17"-17"-15,1 0-17,17 0-15,0 0 16,-17 0-16,17 0 15,-17 0-15,17 0 16,0 0-16,-17 0 16,17 0-16,1 0 15,-19 0-15,1 0 16,0 0-16,-1 0 62,1-17-62,0 17 16,-1 0-16,1 0 16,-1 0 15,1 0-15</inkml:trace>
  <inkml:trace contextRef="#ctx0" brushRef="#br0" timeOffset="2131.878">22278 13670 0,'18'0'16,"17"0"93,0 0-109,-17 0 16,-1 0-16,1 0 15,17 0-15,1 0 16,-19 0 0,18 0-16,1 18 15,-19-18-15,19 0 16,-1 0-1,-17 0-15,-1 17 63,19 1-47,-19 0-16,18-18 15,1 17-15,-19-17 16</inkml:trace>
  <inkml:trace contextRef="#ctx0" brushRef="#br0" timeOffset="9370.281">28593 11271 0</inkml:trace>
  <inkml:trace contextRef="#ctx0" brushRef="#br0" timeOffset="52470.69">8431 9031 0,'0'18'109,"-17"17"-93,-1 0-16,18-17 15,0 17-15,0-17 16,-18-1-16,18 19 15,0-19 1,0 19-16,18-1 16,17-17-16,-17 17 15,0 0-15,17 0 0,0-17 16,-17 17 0,-1-17-16,1 0 15,0-18-15,-1 0 16,-17 17-1,18-17-15,0 18 16,-1 0-16,19-1 16,34-17-16,1 18 15,-18-18-15,0 0 16,-18 0-16,18 17 16,-18-17-1,-17 0-15,17 0 16,-17 0-16,34 0 15,1 0-15,0-17 16,-35-1-16,17-17 16,1 17-16,-19 1 15,-17-1 63,0-17-78,0-1 16,0 1 0,0 18-16,0-19 15,0 19-15,0-19 16,0 19-16,-17 17 31,-1 0-31,18-18 16,0 0-1,-18 18-15,1-17 16,-19-19-16,19 1 16,17 18-16,-36-1 15,19-17-15,-1-1 16,0 36-16,-17-17 16,35-1-16,-17 0 15,-19 18-15,36-17 16,-17 17-1,-19-18 1,36 1-16,-35 17 0,0-18 16,17 0-16,-17 18 15,0 0 1,17-17-16,-17 17 16,-1 0-16,19 0 15,-1 0-15,1 0 16,-19 0-16,1 35 15,0-17-15,-1 17 16,-17 0-16,1 0 0,-1 1 16,17-1-1,19-17 1</inkml:trace>
  <inkml:trace contextRef="#ctx0" brushRef="#br0" timeOffset="62878.735">26123 9966 0,'0'0'0,"0"18"15,-17 17 1,-19 0-16,19 0 15,-1 1-15,18-19 16,-18 1-16,18 0 16,-17-18-1,17 17 32,-18 19-31,18-19-16,0 18 15,0 1-15,0-19 16,0 19-16,0-19 16,0 19-16,0-1 15,0-18-15,0 19 16,0-1-16,0-17 16,0 17-16,18-17 15,-1 17-15,-17 0 16,36 18-1,-36-18-15,0-17 16,17 17-16,19 1 16,-19-1-16,18-18 15,-17 19-15,-18-19 16,18 1-16,-1-18 16,-17 18-1,18-1 32,17 1-31,1 0-1,-1 17-15,-18-18 16,1 1-16,17 0 16,-17-1-16,0 1 15,-1-18 1,1 0-1,17 0 17,36-18-32,-1-35 15,1 18-15,-18 35 16,17-35-16,-34 17 16,-1-17-1,0 17-15,0 1 0,1-19 16,-19 19-16,19-18 15,-1 17-15,18-35 32,-18 0-32,18 0 15,-35 0-15,-1 36 16,-17-19-16,18-17 31,-18 18-31,0 0 16,0 17-16,0-17 0,0-18 15,0 35-15,0-17 16,0 0-16,-18 17 16,18-17-16,-17 0 15,17 17-15,-18-17 16,0-1-16,1 36 16,17-35-16,-18 18 15,-17-1 1,17-17-16,1-1 15,-19 19-15,1-19 0,0 1 16,17 0-16,-17 17 16,0 1-1,-1 17-15,19-18 16,-19 0-16,19 1 16,-1 17-1,0 0 1,-17 0-16,18 0 15,-19 0-15,1 0 16,0 17-16,-18 19 16,18-1-16,-1 0 0,-17 0 15,36 1 1,-19-36-16,1 35 16,0-17-16,17-1 15,-17-17-15,0 18 16</inkml:trace>
  <inkml:trace contextRef="#ctx0" brushRef="#br0" timeOffset="75634.947">22348 16404 0,'18'0'110,"35"18"-110,0-18 15,70 17-15,1-17 16,-18 0-16,17 0 16,1 0-16,-1 0 15,-105 0-15,17 0 16,0 0-16,-17 18 16,17-18-16,18 0 15,0 0-15,18 0 16,-18 0-1,-18 0-15,0 0 0,0 0 16,18 0 0,-17-18-16,16 18 15,19-17 1,17 17-16,0 0 16,18 0-16,-53 0 15,0 0-15,-18 0 0,-17 0 16,17 0-1,-17 0-15,52 0 16,1 0-16,17 0 16,0 0-16,1-18 15,16 1-15,-16 17 16,-1 0-16,0 0 16,18-18-16,17 0 15,1 1-15,17-19 16,18 19-16,176-1 15,-247 18 1,0 0-16,-17 0 16,-36 0-16,18 18 15,35-18-15,-17 0 16,17 0-16,0 0 16,-35 0-16,-18 17 0,1-17 15,-1 0 1,-18 0-16,36 18 15,0-18-15,0 0 16,71 0-16,-1 18 16,1-18-16,-19 0 15,19 0-15,-53 0 16,-54 0-16,54 0 16,-54 0-1,36 0-15,35-18 16,36-35-16,-1 35 15,1 18-15,-18-17 16,-89 17 0,1 0-16,0 0 15,17 0 1,35 0-16,-17 0 16,36 0-1,-19 0-15,1 17 0,-18 1 16,-18 0-16,0-1 15,0-17-15,1 0 16,-1 0 0,71 0-16,-18 0 15,35 0-15,1-17 0,-53 17 16,-36 0-16,-18 0 16,1 0-16,0 0 15,17 0 1,0 0-1,36 0-15,-18 0 16,35 0-16,-53 0 16,-17 0-16,17 0 15,-17 0-15,-1 0 16,1 0-16,17 17 16,-17 1-16,17-18 15,1 0 1,-19 18-16,18-18 15,-17 0-15</inkml:trace>
  <inkml:trace contextRef="#ctx0" brushRef="#br0" timeOffset="107588.2">25717 18168 0,'18'0'157,"0"0"-142,-1 0 1,19 18-16,-1-18 15,-17 17 1,-1-17-16,19 0 16,-1 0-16,-18 0 15,19 0-15,-19 0 0,19 0 16,-1 0 0,-17 0-16,17 0 15,0 0-15,-17 0 16,17-17-16,-17 17 15,17-18-15,0 0 16,-17 18-16,17-17 16,0 17-16,-17 0 15,17 0-15,1 0 16,-1 0 0,0-18-16,-17 18 15,17 0-15,0-18 16,-17 18-16,0 0 15,-1 0 1,19-17 0,-19 17-1,1 0 32</inkml:trace>
  <inkml:trace contextRef="#ctx0" brushRef="#br0" timeOffset="143869.798">27852 10054 0</inkml:trace>
  <inkml:trace contextRef="#ctx0" brushRef="#br0" timeOffset="145943.777">27675 10178 0,'0'17'110,"0"36"-110,0-18 15,0-17-15,0 0 16,-17-1-16,17 1 62,0 0-30,0-1-32,0 1 15,17-18 1,-17 18 15,18-18-15,0 35-1,-1-18-15,1 1 16,0-18-16,-1 18 16,1-1-16,0-17 15,-1 18 1,1 0 0,-1-18-1,1 17 1,0 1-16,-1 0 15,1-1-15,17 19 16,-17-19-16,-18 1 16,18-18-1,-1 17-15,-17 1 0,18 0 47,17-1-31,0 1-1,-17-18-15,0 18 0,-1-18 79,1-36-64,17 19-15,0-19 16,-17 1-16,0 0 15,-1 17 1,1-17-16,-18 17 0,0 1 16,0-1-16,0-17 31,0 17-31,0-17 0,0 17 16,0 1-1,0-1-15,-18 0 16,-17-17-1,17 0-15,18-1 16,-35 19-16,18-18 16,-1-1-16,0 1 15,18 0 1,0 17-16,-17 18 16,-1-35-16,0 17 15,18 1 1,-17-19-16,-19 36 15,19-35-15,17 17 16,-35 1-16,17 17 16,0 0-1,1 0 48,-1 0-48,-53 0 1,54 0-16,-18 0 16,-1 17-16,19 19 15,-1-36-15,-17 17 16,35 1-16,-18-18 16,0 18-16,1-18 15,17 17 141</inkml:trace>
  <inkml:trace contextRef="#ctx0" brushRef="#br0" timeOffset="193751.262">28663 7355 0,'0'18'125,"0"17"-110,-17 36 1,-19-36-16,19 0 16,-19 1-16,19-1 15,-1-17-15,0 17 16,18 0 0,0-17-16,0-1 46,0 19-14,0-19-32,0 19 15,0-19-15,18 1 16,0 0 0,-18-1 15,17-17-31,1 18 15,0 17 1,-1 0-16,1-35 16,0 18-16,-1 0 15,1-1 1,-1 1 0,-17 0-1,18-18 1,17 17-16,-35 1 15,36-18-15,-19 18 16,1-1-16,0 1 16,17-18-16,-35 17 15,17-17 1,1 18-16,0-18 16,17 0-16,18 0 15,-18 0 1,18 0-1,-35 0-15,17-18 16,0 1-16,1-1 16,-19-17-16,19 0 15,34-36 1,-35 71-16,-35-18 16,18-17-16,0 35 15,-1-35-15,19 0 16,-1-18-16,0 35 15,0-17-15,-17-1 16,0 1-16,-1 18 16,1-19-16,-18 1 15,0 17-15,0-17 16,0 17-16,0-17 16,0 0-16,-18 0 15,18-1 1,-17 19-16,-1-19 15,-17 19-15,17-19 16,0 36-16,-17-17 16,18-18-16,-19 17 15,19 0-15,-1 18 16,-17-35 0,17 17-1,-17 1-15,17-1 0,1 0 16,-19 1-1,1 17 1,17-18-16,-17 18 16,0 0-16,17 0 15,-17 0-15,17 0 16,-17 0-16,0 35 16,-1-35-1,19 18-15,-19 0 16,1-1-16,0 1 0,35 0 15,-18-18-15,1 0 16,-19 17 0,1 1-1,17 0-15,-17 17 0,0-35 16,0 35-16,17 0 16,-17 1-16,17-36 15,0 35-15,18-17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11:38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25277 8008 0,'0'0'0,"0"-18"0,0-17 16,-18 35 0,18-53 62,0 36-78,0-19 15,0 1-15,0 17 16,0-17-16,0 17 16,70-158 31,-52 158-47,0 1 15,-18-1-15,17 1 16,1-19 31,0 19-32,-1-1 1,19 0-16,-19 1 0,1 17 47,-1 0-32,-17 17 1,18 1-16,0 0 16,-1-18-1,1 17 1,0 1 0,-1 0-16,19-18 15,34 0-15,-52 0 16,35 0-16,-18 0 15,-17 0 1,-1 0-16,-17 17 16,18 1-16,0-18 15,17 35-15,0 0 16,18-17-16,-18 0 16,1-1-16,-19 1 15,1 0 32,-18-1-31,17-17-1,19 53-15,-1-18 16,-35-17-16,18 0 16,-18-1-16,17 19 15,-17-19-15,0 1 16,0-1-1,0 1 1,0 0-16,0 17 16,0-17-16,0-1 15,0 1 1,0 0 46,-17-1-62,-1 19 16,0-1-16,-17-18 16,0 19-16,17-1 0,-17-17 15,0-1 1,17-17-16,-17 18 16,-1-18-16,19 0 15,-18 0-15,-1 0 16,19 0-16,-19 0 15,1-18-15,17 18 16,-17-17-16,17 17 16,1 0-1,17-18-15,-18 18 16,1-18 0,-1 1-16,18-1 15,-18 18-15,18-18 16,-17 1-16,-1 17 15,18-18-15,-18 18 16,1-17-16,17-1 63,-18 0-32,18 1-31,-18 17 15,18-18-15,-17 0 16,17 1 0,-18 17 15</inkml:trace>
  <inkml:trace contextRef="#ctx0" brushRef="#br0" timeOffset="9426.469">26617 7302 0,'-18'0'32,"1"18"14,17 0-46,0 17 16,-18 0-16,1 1 16,-1-1-16,18 0 15,-18-17-15,1 17 16,17 0-16,0-17 16,0 0-16,0 17 15,0 0 1,0-17-16,0 17 15,0 18-15,0-18 16,0 1-16,0-1 16,0-18-1,0 19-15,0-1 16,17-17-16,1 17 0,0-17 16,-18 17-1,17 0-15,1-35 16,-1 35-16,1 1 15,17-19 1,-17 1-16,-18 0 16,18-18-16,17 17 15,-17 1 1,17 0-16,0-1 0,-17 1 16,-1-18-1,1 0-15,0 0 16,-18 17-1,17-17 1,19 0-16,-19 0 0,36 0 16,-35 0-16,17 0 15,0 0 1,-17-17-16,17 17 16,1 0-16,-19-35 15,18 35-15,1-36 16,-1 19-16,18-36 15,-35 53 1,-1-36-16,18 1 16,1 18-16,-1-1 15,-35-17-15,35-1 16,1 1-16,-1 17 16,-18-17-16,-17 17 15,18 1-15,0-18 16,-1-1-16,19-52 31,-36 53-31,0 17 16,0-17-16,0 17 15,0 1 1,0-1-16,0-17 16,-18-1-1,0 19-15,1-18 16,17-1-16,-36 19 15,19-19-15,-107-52 63,107 88-47,-1-18-16,-17-17 15,0 0-15,17 17 0,-17 18 16,-1-17-16,36-1 15,-35 0 1,0 1-16,17 17 16,-17-18-16,0 18 15,-1-18-15,1 18 16,0 0 0,17 0-16,0 0 31,1 0 31,17 18-46,-35 17-16,-1-17 16,-17 53-1,36-36-15,-19-18 16,19 19-16,-18-19 15,35 19-15</inkml:trace>
  <inkml:trace contextRef="#ctx0" brushRef="#br0" timeOffset="30540.329">29157 12118 0,'18'0'140,"70"0"-124,-18 0-16,1 0 16,-18 0-16,-35 0 15,17 0-15,-18 0 16,19 18-16,-1-18 15,0 0-15,-17 35 16,53-18 0,-54 1-16,18-18 15,-35 18-15,18-18 16,17 0-16,1 17 16,17 1-1,-18-18 1,-18 0-16,19 0 0,-19 0 15,1 18 48,0-18-63,-1 17 16,1-17-16,0 0 15,17 0 48,-18 0-48,1 0 63</inkml:trace>
  <inkml:trace contextRef="#ctx0" brushRef="#br0" timeOffset="35688.286">32420 13212 0,'36'0'110,"16"0"-95,-16 0-15,17 0 16,0 0-16,-36 0 15,36 0-15,-18 0 16,-17 0 0,17 0-16,-17 0 15,0 0 1,-1 0 0,1 0-1,17 17 1,18 1-16,-18-1 15,18 1-15,-17-18 16,-19 0-16,18 0 16,-17 0-16,0 0 15,-1 0-15,1 0 0</inkml:trace>
  <inkml:trace contextRef="#ctx0" brushRef="#br0" timeOffset="39943.267">30445 14517 0,'17'0'281,"1"0"-281,0 0 15,17-18-15,0 1 16,-17 17-16,17-18 16,0 0-1,-17 18-15,0 0 0,17-17 16,-17 17-16,-1 0 16,18-18-1,1 18 1,-19 0-16,19 0 15,-1 0-15,-17 0 16,17 0-16,-17 0 16,17 0-16,0 0 15,-17 0-15,17 0 16,-17 0-16,17 0 16,0 0-16,-17 0 15,17 0-15,-17 0 16,-1 0 15,1 0-31,17 0 16,-17 0-1,17 0-15,0 0 16,-17 0-16,17 0 16,1 18-16,-19-18 15,19 0-15,-1 17 16,-17-17-16,-1 18 15,1-18-15,-1 0 16,1 0-16,0 0 16,17 0-1,0 18-15,-17-18 16,0 0 31</inkml:trace>
  <inkml:trace contextRef="#ctx0" brushRef="#br0" timeOffset="43010.663">22243 15557 0,'17'0'125,"1"0"-125,17 0 15,18 0-15,35 0 16,0-17-16,54-36 16,-54 18-16,18-1 15,-18-17-15,-18 36 16,1 17-1,-36 0-15,0 0 0,18-18 16,18 18-16,17-17 16,36 17-16,-1 0 15,1-36 1,-19 36-16,19 18 0,-1-18 16,1 18-1,-1-18-15,-52 0 16,-36 0-16,18 0 15,-18 0-15,1 0 16,-1-18-16,18 18 16,-36 0-16,19 0 15,-1 0-15,18 0 16,0 18-16,17-18 16,19 0-16,34 17 15,-52-17-15,-18 0 16,-1 0-16,19 0 15,-36 0 1,1 0-16,-19 0 16,18 0-16,1 0 15,34 0-15,1-17 16,-18 17-16,-18 0 16,0 0-16,1 0 15,-19 0-15,19 0 16,-19 0-16,1 0 15,17 0-15,-17 0 16,17 0-16,0 0 16,18 0-16,-18 0 15,-17 0-15,17 0 16,-17 0-16,0 0 16,-1 0-1,1 0-15,17 0 16,0 0-16,-17 0 15,17 17-15,1-17 16,-36 18-16,35-18 16,-17 0-16,-18 17 31,17 1-15,1-18-1,17 18-15,-17-18 16,-1 0-16,19 0 15,-19 0-15</inkml:trace>
  <inkml:trace contextRef="#ctx0" brushRef="#br0" timeOffset="51410.96">22613 18732 0,'53'18'140,"0"0"-124,17-18-16,1 17 0,-36 1 16,-17-18-1,17 0-15,0 18 16,-17-18-16,17 0 0,1 17 16,-19-17-1,19 0-15,-19 0 16,1 0-16,-1 0 15,1 0-15,0 0 63,17 0-63,36 0 16,-36 0-16,-17 0 15,17 0-15,-18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16:40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 6297 0,'0'18'47,"18"-18"-32,17 0-15,-18 17 16,19 19-16,17-19 15,-18 19-15,35-1 16,1 0-16,0 0 16,-18-17-16,-18 17 15,0-17-15,0-18 16,1 18-16,-19-18 16,19 35-16,-1-18 15,0 19-15,18-19 16,-18-17-16,18 18 15,-18 0-15,18-18 16,-17 17-16,-19-17 16,19 0-16,-1 0 15,-17 0-15,17 0 16,35 0-16,-17-17 16,-17-1-16,16 0 15,-16 1-15,-19-19 16,1 19-16,17-1 15,1 1 1,-1-19-16,0 1 16,-17 17-16,17-17 15,0-18-15,1 0 16,-1 18-16,-35 17 16,18-35-16,-1 18 15,-17 18-15,0-36 16,0 0-16,0 35 15,0-35-15,-17 18 16,-1 0-16,-17 17 16,-1-17-1,1-1-15,35 1 0,-35 17 16,-1-34 0,1-1-16,0 17 15,0 1-15,17 0 0,-17 0 16,-1-18-16,-16 17 15,16 1 1,-34 0-16,52 17 16,-17 0-16,-18 1 0,0-1 15,18 1-15,-36-1 16,-35 0 0,18 18-16,0 0 15,0-17-15,-36 17 16,54 0-16,17 0 15,17 0-15,1 0 0,-18 35 32,18-17-32,0 17 15,-1 0-15,1 36 16,0-18-16,17-36 16,-17 54-16,17-18 15,-17 0-15,-35 88 16,34-35-1,-17-18-15,18 0 16,0-17-16,-1-19 16,36-16-1,18-1 17,17 0-32,1-17 15,-19 0-15,1-1 16,17-17-16,-35 18 15,18-18-15,0 17 16,-1-17 0,18 36-16,-17-1 15,17-35-15,-17 35 16,17-35-16</inkml:trace>
  <inkml:trace contextRef="#ctx0" brushRef="#br0" timeOffset="1963.831">10601 10266 0,'0'0'0,"-18"0"15,1 0-15,-1 0 16,0 0 0,1 0 15,-1 0-31,0 0 15,1 0 1,-1 0 0,1 0-16,-19 0 15,1 17-15,17 19 16,-17-1-16,0-17 16,0 17-16,-1 0 15,19 0-15,-19-17 16,1 0-16,17 17 15,1 0-15,-1 1 16,-17-19-16,17 1 16,1 17-16,17 0 15,-18 1 1,18-1-16,0 0 16,0-17-16,0 35 15,0-18-15,18-17 16,-18 17-16,17 0 15,19 1 1,-19-19-16,18 18 0,-17 1 16,17-1-16,18 0 15,0-17 1,-18 17-16,-17 1 16,17-19-16,1 1 15,-19-18-15,19 0 47,34 0-31,-17 0-16,0-18 15,0 18-15,-18-17 16,-17 17-16,17-18 16,0 18-1,-17-18-15,17 18 0,1-35 16,-1 17-16,88-52 15,-70 70 1,-18-36-16,18 1 16,-35 18-16,17-19 15,1 1-15,17 35 16,-36-35-16,36-1 16,-18 1-16,1 0 15,-19 35-15,19-18 16,-19-17-16,1 17 15,-1 1-15,-17-19 16,18 1-16,-18 18 16,0-19-16,0 1 15,0 17-15,0-17 16,0 0-16,-18 35 16,-17-36-16,18 19 15,-19-18-15,1 17 16,0-17-16,-1 17 15,19 0-15,-18-17 16,17 35-16,0-18 16,18 1-16,-17-1 15,-1 18 1,0-17-16,-17-1 0,-18-17 31,18 35-31,0-18 16,17 18-16,-17-18 0,-1 1 15,19 17-15,-1 0 16,0-18 0,1 18-16,-18 0 15,17 0-15,-17 0 0,-1 0 16,1 0-16,-35 0 16,-1 0-16,-35 0 15,36 0-15,-19 18 16,19-18-16,52 17 15,-17-17-15,0 18 16,17 0 0,-17-18-16</inkml:trace>
  <inkml:trace contextRef="#ctx0" brushRef="#br0" timeOffset="13483.782">19385 7549 0,'18'0'94,"17"0"-94,-17 0 15,17 0-15,-17 0 16,17 0-16,0 0 15,0 0 1,-17 0-16,17 0 16,1 0-1,-19 0-15,19 0 0,-19 0 16,18 0-16,1 0 16,-1 0 46,-17 0-46,-1 0-1,1 0 1,0 0 0,-1 0-1,1 0-15,-1 0 31,1 0 48</inkml:trace>
  <inkml:trace contextRef="#ctx0" brushRef="#br0" timeOffset="17052.708">27323 7567 0,'35'0'157,"88"18"-142,1-18-15,-1 0 16,1-18-16,-36 0 16,35-17-16,-70 18 15,-35 17-15,17 0 16,18 0-16,-18 0 15,36 0-15,35 0 16,0 0-16,0 0 16,-1 0-16,-16 0 15,-1 0-15,-18 0 16,-34 0 0,17 0-16,-1 0 0,-16 0 15,34 0-15,1 17 16,-1 1-16,1-1 15,-1 19 1,-17-36-16,-35 0 16,17 0-16,1 17 15,-19-17-15,36 0 16,35 0-16,1 18 16,34-18-16,-35 0 15,0 0-15,-17 0 16,-18 0-16,-35 0 15,17 0-15,18 0 16,-18-18 0,0 1-1,-17 17-15,17 0 0,0 0 16,-17 0-16,17 0 16,-17 0-1,-18-18 48,53 0-63,17 1 15,-52 17-15,17 0 0,-17-18 16,0 18 0,-1 0-1</inkml:trace>
  <inkml:trace contextRef="#ctx0" brushRef="#br0" timeOffset="16721.252">10336 12541 0,'0'0'0,"0"-17"0,-17 17 15,-1 0 1,18-18-16,-18 18 31,-17-18-31,18 1 16,-36 17-16,-18-18 16,-17 18-16,0 0 15,-36 0-15,36 0 16,17 18-16,36-18 15,18 17-15,-19 1 16,1-18-16,17 18 16,-17 17-16,17-17 15,-17 17-15,0 0 16,17 0-16,-17-17 16,0 17-16,-1 1 15,19-1-15,-1-35 16,0 35-16,1 0 15,-18 1-15,17-1 16,0 0-16,18 18 16,-17 0-16,-1-35 15,0 17-15,1 0 16,-1-17-16,18 35 16,0 0-16,0-36 15,-18 36-15,18-17 16,0 34-1,0 1 1,0-36-16,0 0 0,18 0 16,-18-17-16,18 17 15,-1 1-15,1-1 16,-18-17-16,18 17 16,-1 0-16,19-17 15,-1 17-15,-18 0 16,19 1-16,-1-1 15,0-17 1,1 17-16,-36 0 16,35 0-16,0-35 0,-17 36 15,-1-1-15,1 0 16,53 18 0,-36-18-1,0 1-15,-17-1 16,17-17-16,0 17 0,1 0 15,52 53 1,-53-70 0,-17 17-16,17-17 15,0 17-15,1-35 16,-19 18-16,54 35 31,-36-36-31,0 1 16,1-18-16,17 0 0,-18 18 15,18-1 1,0-17-16,-36 0 16,36 0-16,18 0 0,-1 0 15,-17 0-15,35 0 16,18-17-16,18-19 16,-18 1-16,-54 0 15,-34 17 1,17-17-16,-17 35 15,-18-18 32,18-35-47,35-17 16,-36 17-16,19 18 16,-1-18-16,-18 35 15,1-35-15,-18 0 16,35 0-16,-35 18 15,36-18-15,-1-17 16,-35 17-16,18 17 16,-1 19-1,-17-36-15,18 18 16,-18 17-16,17-17 0,-17-1 16,0 19-16,0-36 15,-35 0-15,0 18 16,0-1-16,35 1 15,-36 0-15,19 17 16,-19-17-16,1 0 16,18-1-16,-19 1 15,1 17-15,0-17 16,17 0 0,-17 0-16,-1 17 0,1-17 15,0-1-15,17 1 16,-17 0-16,0 17 15,-1-17 1,19 0-16,-18-1 0,-1 19 16,1-19-16,-18-34 31,18 35-31,17 35 16,1-36-16,-19 1 0,1 17 15,0-17-15,-1 0 16,19 0-16,-19-1 15,1 19 1,0-1-16,17-17 16,-17 17-16,0-17 0,-1 35 15,1-36 17,18 36-32</inkml:trace>
  <inkml:trace contextRef="#ctx0" brushRef="#br0" timeOffset="-172957.836">23477 16016 0,'36'18'204,"-1"-18"-204,88 0 15,-34-18-15,16 0 16,-52 1-16,-17 17 15,-1 0-15,-17-18 16,17 18-16,0 0 16,-17 0-16,-1 0 15,1 0-15,0 0 16,-1 0-16,-17-17 78,106 17-78,18-18 16,-1 0-16,-35 1 15,18 17-15,-18 0 16,0 0-16,-35 0 16,-17 17-16,-1-17 15,18 18 1,-36-18-16,36 18 0,18-18 15,-36 17-15,1-17 16,34 18-16,-35 17 16,18-17-1,-35-1-15,17-17 16,0 18-16,-17-18 0,17 0 16,36 0-16,-18 0 15,0 0-15,35 0 16,-35 18-1,-35-18-15,17 0 0,0 0 16,-17 0-16,17 0 16,0 0-16,1 0 15,16 0 1,-16-18-16,-1 18 16,0 0-16,-17-18 0,17 18 15,-17 0-15,-18-17 78,17 17-78,36 0 16,0-18-16,-35 18 16,53-18-16,34 1 15,-16-36-15,34 35 16,0 1-16,1-1 15,-18-17 1,-53 35-16,-36-18 16,19 18-16,-19 0 62,54 0-46,17-18-16,-35 18 15,-18 0 1,-17 0 0</inkml:trace>
  <inkml:trace contextRef="#ctx0" brushRef="#br0" timeOffset="-164576.352">21855 16863 0,'35'0'141,"88"17"-126,1 19-15,52-19 16,-17 19-16,17-1 15,1-17-15,-54-18 16,1 0-16,-19 0 16,-52 0-16,0 0 15,-35 0-15,0 0 16,-1 0-16,1 0 16,17 0-1,-17 0-15,17 0 0,18 0 16,0 0-16,17 0 15,1 0-15,-18-18 16,-35 18 0,17 0-16,18-18 0,-18 18 15,36 0 1,17 0-16,0 0 16,18-17-16,-71 17 15,36-18-15,-18 18 16,-36-18-16,18 18 0,1 0 15,-19-17-15,36 17 16,53-18 0,0 0-16,-18 1 15,36 17-15,-36 0 0,-35 0 16,-18 0-16,-17 0 16,-1 0-1,1 17 16,35-17-15,-35 0 0,17 18-16,-18-18 15,1 0-15,17 0 16,1 0-16,-36 18 16,35-18-16,-17 17 15,17-17-15,0 0 16,-17 18-16,-1-18 15,1 0-15,0 0 32,-1 0-17,71 0-15,36 0 16,-1 0-16,-34 0 16,-1 0-16,-18 0 15,-34 0-15,-1 0 16,0 0-16,-17-18 15,17 18-15,-17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1T07:45:47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24465 6579 0,'-18'18'109,"-17"35"-109,18 0 16,-19-36-16,1 19 15,17-1-15,18 0 16,0-17-16,0 17 16,-17-35-16,17 18 15,0-1 17,0 1-32,17 17 15,1 1-15,17-1 16,-35-17-1,36 17-15,-1 0 0,0 0 16,0-17-16,-17 17 16,17-17-16,-17 0 15,0-18-15,-1 17 16,1-17-16,0 35 16,17 1-16,0-36 15,-17 17-15,17 19 16,-17-36-16,-1 35 15,1-17 1,0-18-16,-1 17 16,1-17-1,-1 0 1,19 0 0,-1 0-1,0 0-15,18 0 16,18-35-16,-18 35 15,-18-18-15,18 1 16,0-1-16,0-17 16,0 17-16,-18-17 15,71 0-15,-53 17 16,0 0-16,-18-17 16,0 35-1,-17 0-15,-1 0 0,1-18 16,17-17-1,1 17-15,17-17 16,-18 0-16,0 0 16,0 17-16,-17 0 15,-18 1 1,18 17-16,-18-18 16,0-17-1,0 0-15,0 17 16,0-17-16,-18-1 15,0 1-15,18 17 16,-17 1-16,-1 17 16,0-36-16,1 19 15,-18-1-15,-1 1 16,1-19 0,-18-17-1,18 36-15,-1-1 16,19-17-16,-18 0 15,-1 35-15,1-36 16,17 1-16,-17 17 16,0-17-1,0 17-15,35 1 0,-18-1 16,0 18-16,1-17 16,-1 17-1,0 0 1,1-18-16,-19 18 15,19-18 1,-18 1-16,-1 17 0,19 0 16,-36 0-16,35 0 15,-17 0 1,17 0-16,0 0 0,1 0 16,-1 0-16,1 0 15,-1 17-15,0-17 16,18 18 140,-17-18-156,-36 35 16,35 0-16,-17-17 15,0 17-15,-1-17 16,36 0-16,-17-18 16,17 17-16</inkml:trace>
  <inkml:trace contextRef="#ctx0" brushRef="#br0" timeOffset="14662.655">24730 8961 0,'35'0'187,"0"17"-171,-17-17-16,17 18 16,0-18-16,-17 0 15,17 0 1,1 17-16,-19-17 16,19 0-16,-19 0 0,18 0 15,1 0-15,-19 0 16,19 0-16,-19 0 31,1 0-31,0 0 16,-1 0-16,19 0 15,-19 0-15,18 0 16,18-17-16,-35-1 16,17 18-16,1 0 15,-36-17 32,35 17-31,0-18-16,-17 0 15,-1 18-15,19 0 16,-19 0 46,1 0-62,0 0 63</inkml:trace>
  <inkml:trace contextRef="#ctx0" brushRef="#br0" timeOffset="18208.874">24624 11553 0,'53'0'94,"0"0"-94,35 0 16,-53 0-16,36 0 15,-18 0-15,-36 0 16,19 0-16,-1 0 15,-18 0 1,1 0-16,0 0 31,17 0-15,-17 0-16,17 0 16,0 0-16,-17 0 15,17 0-15,-17 0 16,17 0-16,-17 0 15,-1 0 64,1 0-79,0 0 0,-1 0 15,1 0 32</inkml:trace>
  <inkml:trace contextRef="#ctx0" brushRef="#br0" timeOffset="19760.633">24747 12382 0,'89'0'109,"34"36"-93,-35-36-16,-17 17 16,-18-17-16,0 0 15,-36 0-15,1 0 16,0 0-16,17 0 62,-18 0-62,19 0 16,-1 18-16,-17-18 16,17 0-16,-17 0 15,-1 0 1,1 0-16,-1 18 15,19-18-15,-1 0 16,-17 0-16,-1 0 16,1 0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3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emf"/><Relationship Id="rId4" Type="http://schemas.openxmlformats.org/officeDocument/2006/relationships/image" Target="../media/image38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7.xml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0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emf"/><Relationship Id="rId5" Type="http://schemas.openxmlformats.org/officeDocument/2006/relationships/image" Target="../media/image65.png"/><Relationship Id="rId10" Type="http://schemas.openxmlformats.org/officeDocument/2006/relationships/customXml" Target="../ink/ink8.xml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213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Sijin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5300" y="2726121"/>
            <a:ext cx="108564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Semantic Graphs for Generating Deep Questions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5999" y="5268595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2020.11.09 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848935" y="4061763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——ACL 2020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8DA3B9-5641-4A79-9C1C-725C0C677262}"/>
              </a:ext>
            </a:extLst>
          </p:cNvPr>
          <p:cNvSpPr/>
          <p:nvPr/>
        </p:nvSpPr>
        <p:spPr>
          <a:xfrm>
            <a:off x="1004107" y="4669229"/>
            <a:ext cx="665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Code</a:t>
            </a:r>
            <a:r>
              <a:rPr lang="zh-CN" altLang="en-US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https://github.com/WING-NUS/SG-Deep-Question-Generation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AE3862-42E3-4CEE-9BE4-FF0C3A4E9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0" r="30316" b="-1"/>
          <a:stretch/>
        </p:blipFill>
        <p:spPr>
          <a:xfrm>
            <a:off x="46175" y="1935139"/>
            <a:ext cx="6941647" cy="38976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068312" y="1396339"/>
            <a:ext cx="5746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387742" y="190712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Node Initialization</a:t>
            </a:r>
            <a:endParaRPr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3051B6-A514-431B-841A-B3F9B13036E5}"/>
              </a:ext>
            </a:extLst>
          </p:cNvPr>
          <p:cNvSpPr/>
          <p:nvPr/>
        </p:nvSpPr>
        <p:spPr>
          <a:xfrm>
            <a:off x="7114487" y="2516431"/>
            <a:ext cx="5077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The semantic graph of the documen</a:t>
            </a:r>
            <a:r>
              <a:rPr lang="en-US" altLang="zh-CN" dirty="0"/>
              <a:t>t      </a:t>
            </a:r>
            <a:r>
              <a:rPr lang="zh-CN" altLang="en-US" dirty="0"/>
              <a:t>is a heterogeneous multi-relation graph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03A21-712F-4E64-8501-4B2E7204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63" y="2589645"/>
            <a:ext cx="259102" cy="2667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9BCF1B-669D-4D51-BEDE-17E5C30F6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94"/>
          <a:stretch/>
        </p:blipFill>
        <p:spPr>
          <a:xfrm>
            <a:off x="7896817" y="3199148"/>
            <a:ext cx="1143954" cy="2701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FD22CF-EAFD-441E-9E28-28028D6DD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817" y="3568212"/>
            <a:ext cx="1675039" cy="3239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E38D07-E4E2-4F39-BB81-4BEBFE8B2A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01" b="-1"/>
          <a:stretch/>
        </p:blipFill>
        <p:spPr>
          <a:xfrm>
            <a:off x="7967074" y="3910854"/>
            <a:ext cx="1675039" cy="32531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C48C7D-4CE7-45AE-B7D6-7BA520B9EC44}"/>
              </a:ext>
            </a:extLst>
          </p:cNvPr>
          <p:cNvSpPr/>
          <p:nvPr/>
        </p:nvSpPr>
        <p:spPr>
          <a:xfrm>
            <a:off x="7182903" y="4174624"/>
            <a:ext cx="4962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  and      are the </a:t>
            </a:r>
            <a:r>
              <a:rPr lang="en-US" altLang="zh-CN" dirty="0">
                <a:solidFill>
                  <a:srgbClr val="FF0000"/>
                </a:solidFill>
              </a:rPr>
              <a:t>numbers of nodes and edges </a:t>
            </a:r>
            <a:r>
              <a:rPr lang="en-US" altLang="zh-CN" dirty="0"/>
              <a:t>in the graph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4645EA-C19D-40F8-9941-64ED101B6AFA}"/>
              </a:ext>
            </a:extLst>
          </p:cNvPr>
          <p:cNvSpPr/>
          <p:nvPr/>
        </p:nvSpPr>
        <p:spPr>
          <a:xfrm>
            <a:off x="7182904" y="4963834"/>
            <a:ext cx="4962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Each node                        is a </a:t>
            </a:r>
            <a:r>
              <a:rPr lang="en-US" altLang="zh-CN" dirty="0">
                <a:solidFill>
                  <a:srgbClr val="FF0000"/>
                </a:solidFill>
              </a:rPr>
              <a:t>text span </a:t>
            </a:r>
            <a:r>
              <a:rPr lang="en-US" altLang="zh-CN" dirty="0"/>
              <a:t>in     with an associated </a:t>
            </a:r>
            <a:r>
              <a:rPr lang="en-US" altLang="zh-CN" dirty="0">
                <a:solidFill>
                  <a:srgbClr val="FF0000"/>
                </a:solidFill>
              </a:rPr>
              <a:t>node type      </a:t>
            </a:r>
            <a:r>
              <a:rPr lang="en-US" altLang="zh-CN" dirty="0"/>
              <a:t>, where             is the </a:t>
            </a:r>
            <a:r>
              <a:rPr lang="en-US" altLang="zh-CN" dirty="0">
                <a:solidFill>
                  <a:srgbClr val="FF0000"/>
                </a:solidFill>
              </a:rPr>
              <a:t>starting / ending position </a:t>
            </a:r>
            <a:r>
              <a:rPr lang="en-US" altLang="zh-CN" dirty="0"/>
              <a:t>of the text span. Each edge also has a type      that represents the </a:t>
            </a:r>
            <a:r>
              <a:rPr lang="en-US" altLang="zh-CN" dirty="0">
                <a:solidFill>
                  <a:srgbClr val="FF0000"/>
                </a:solidFill>
              </a:rPr>
              <a:t>semantic relation between nodes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D13ACBF-E3B0-4805-BC4C-C82274C001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495"/>
          <a:stretch/>
        </p:blipFill>
        <p:spPr>
          <a:xfrm>
            <a:off x="8333184" y="5015393"/>
            <a:ext cx="1445485" cy="3151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BA6765-3D73-4D26-A67E-51536DEA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929" y="5015393"/>
            <a:ext cx="259102" cy="2667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EA22D1-FED1-42FB-92A5-2A11906CC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988" y="5301820"/>
            <a:ext cx="233978" cy="2664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6B6FF73-FA3D-40CE-B074-1FE4CC09FA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30" t="5318" b="-1"/>
          <a:stretch/>
        </p:blipFill>
        <p:spPr>
          <a:xfrm>
            <a:off x="10820344" y="5312303"/>
            <a:ext cx="701729" cy="29887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8FCA979-46FD-4142-B6AB-309792EB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8526" y="5832817"/>
            <a:ext cx="233978" cy="2821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A5BDC38-4DCB-439C-9654-3A73732E58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2903" y="4245244"/>
            <a:ext cx="420908" cy="25254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7FA76A-29A4-4C74-A744-33977ECEF5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7864" y="4196241"/>
            <a:ext cx="322363" cy="3223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058046C1-CA15-445D-87C9-79040A09DC24}"/>
                  </a:ext>
                </a:extLst>
              </p14:cNvPr>
              <p14:cNvContentPartPr/>
              <p14:nvPr/>
            </p14:nvContentPartPr>
            <p14:xfrm>
              <a:off x="1473120" y="3187800"/>
              <a:ext cx="914760" cy="336960"/>
            </p14:xfrm>
          </p:contentPart>
        </mc:Choice>
        <mc:Fallback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058046C1-CA15-445D-87C9-79040A09DC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63760" y="3178440"/>
                <a:ext cx="93348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31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AE3862-42E3-4CEE-9BE4-FF0C3A4E9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0" r="30316" b="-1"/>
          <a:stretch/>
        </p:blipFill>
        <p:spPr>
          <a:xfrm>
            <a:off x="46175" y="1935139"/>
            <a:ext cx="7395180" cy="41523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068312" y="1396339"/>
            <a:ext cx="5746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387742" y="190712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Node Initialization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11AAEF-C040-4D3F-B8E8-4A091176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870" y="2553447"/>
            <a:ext cx="868755" cy="326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1C89048-E939-4DB5-AB7B-C30F1BAC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42" y="2553447"/>
            <a:ext cx="800169" cy="3353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41221C8-CB06-4DF7-95F4-445162A6E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239" y="2974656"/>
            <a:ext cx="4496190" cy="6934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DE7F04-EA94-47F5-AEAC-D49913BAB8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441" b="-5554"/>
          <a:stretch/>
        </p:blipFill>
        <p:spPr>
          <a:xfrm>
            <a:off x="7541016" y="3686726"/>
            <a:ext cx="3671481" cy="76717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55328F0-2DD1-4E85-855F-AD8511BD7333}"/>
              </a:ext>
            </a:extLst>
          </p:cNvPr>
          <p:cNvSpPr/>
          <p:nvPr/>
        </p:nvSpPr>
        <p:spPr>
          <a:xfrm>
            <a:off x="9187911" y="2495814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as document representation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D18D9A-620B-4682-B3C3-8E83EC725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372" y="4493562"/>
            <a:ext cx="1861918" cy="3843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3D4239-C64D-49C9-81C9-AB04EBA76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372" y="5038166"/>
            <a:ext cx="1738368" cy="4278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AB6929D-AEE6-4528-9EBC-13289B889812}"/>
                  </a:ext>
                </a:extLst>
              </p14:cNvPr>
              <p14:cNvContentPartPr/>
              <p14:nvPr/>
            </p14:nvContentPartPr>
            <p14:xfrm>
              <a:off x="7531200" y="3600360"/>
              <a:ext cx="3454560" cy="18738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AB6929D-AEE6-4528-9EBC-13289B8898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1840" y="3591000"/>
                <a:ext cx="3473280" cy="18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58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AE3862-42E3-4CEE-9BE4-FF0C3A4E9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0" r="30316" b="-1"/>
          <a:stretch/>
        </p:blipFill>
        <p:spPr>
          <a:xfrm>
            <a:off x="46175" y="1935139"/>
            <a:ext cx="7395180" cy="41523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068312" y="1396339"/>
            <a:ext cx="5746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831626" y="216225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Graph Encoding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8E20F2-72F0-495A-A952-40F3B28ED644}"/>
              </a:ext>
            </a:extLst>
          </p:cNvPr>
          <p:cNvSpPr/>
          <p:nvPr/>
        </p:nvSpPr>
        <p:spPr>
          <a:xfrm>
            <a:off x="7850079" y="2928177"/>
            <a:ext cx="4341921" cy="254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E</a:t>
            </a:r>
            <a:r>
              <a:rPr lang="zh-CN" altLang="en-US" dirty="0"/>
              <a:t>mploy a novel </a:t>
            </a:r>
            <a:r>
              <a:rPr lang="zh-CN" altLang="en-US" dirty="0">
                <a:solidFill>
                  <a:srgbClr val="FF0000"/>
                </a:solidFill>
              </a:rPr>
              <a:t>Att- GGNN </a:t>
            </a:r>
            <a:r>
              <a:rPr lang="zh-CN" altLang="en-US" dirty="0"/>
              <a:t>to update the node representations by aggregating information from their neighbors</a:t>
            </a:r>
            <a:r>
              <a:rPr lang="en-US" altLang="zh-CN" dirty="0"/>
              <a:t>. Base on the </a:t>
            </a:r>
            <a:r>
              <a:rPr lang="en-US" altLang="zh-CN" dirty="0">
                <a:solidFill>
                  <a:srgbClr val="FF0000"/>
                </a:solidFill>
              </a:rPr>
              <a:t>multi-relation Gated Graph Neural Network </a:t>
            </a:r>
            <a:r>
              <a:rPr lang="en-US" altLang="zh-CN" dirty="0"/>
              <a:t>(GGNN) and </a:t>
            </a:r>
            <a:r>
              <a:rPr lang="en-US" altLang="zh-CN" dirty="0">
                <a:solidFill>
                  <a:srgbClr val="FF0000"/>
                </a:solidFill>
              </a:rPr>
              <a:t>Graph Attention Networks.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B48E1B7-B71E-4ABB-B489-6EAC0493624D}"/>
                  </a:ext>
                </a:extLst>
              </p14:cNvPr>
              <p14:cNvContentPartPr/>
              <p14:nvPr/>
            </p14:nvContentPartPr>
            <p14:xfrm>
              <a:off x="8077320" y="4572000"/>
              <a:ext cx="3721320" cy="9655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B48E1B7-B71E-4ABB-B489-6EAC04936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7960" y="4562640"/>
                <a:ext cx="374004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35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068312" y="1396339"/>
            <a:ext cx="5746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841471" y="193145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Graph Encoding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E6A03E-26F3-4E1E-A52A-D366DC91B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40"/>
          <a:stretch/>
        </p:blipFill>
        <p:spPr>
          <a:xfrm>
            <a:off x="7817127" y="2611128"/>
            <a:ext cx="1723107" cy="3050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7E8D82-8194-4D1A-9B1A-A11775BAC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359" y="2600778"/>
            <a:ext cx="1864613" cy="384761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56D2F0A6-95EE-4BB4-8BC3-BB7FC45CF321}"/>
              </a:ext>
            </a:extLst>
          </p:cNvPr>
          <p:cNvSpPr/>
          <p:nvPr/>
        </p:nvSpPr>
        <p:spPr>
          <a:xfrm rot="16200000">
            <a:off x="9773191" y="2575366"/>
            <a:ext cx="72194" cy="452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DFA80E-DFA7-45CF-BC06-E9DD0B71932E}"/>
              </a:ext>
            </a:extLst>
          </p:cNvPr>
          <p:cNvSpPr txBox="1"/>
          <p:nvPr/>
        </p:nvSpPr>
        <p:spPr>
          <a:xfrm>
            <a:off x="9188975" y="2910602"/>
            <a:ext cx="1576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K layers of state transitions</a:t>
            </a:r>
            <a:endParaRPr lang="zh-CN" altLang="en-US" sz="15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672C0F-893D-451C-93E5-EE1D8E83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63"/>
          <a:stretch/>
        </p:blipFill>
        <p:spPr>
          <a:xfrm>
            <a:off x="7504809" y="3620771"/>
            <a:ext cx="3368332" cy="15402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F83DBB-C472-4007-8D1D-6BE353573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365" y="5041071"/>
            <a:ext cx="3689946" cy="8795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03C637-E1EB-421F-802E-24CBB948E1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843"/>
          <a:stretch/>
        </p:blipFill>
        <p:spPr>
          <a:xfrm>
            <a:off x="7699365" y="5977098"/>
            <a:ext cx="3821213" cy="6187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2752239-5581-43D7-9819-EB5E311A6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31" y="1839400"/>
            <a:ext cx="6915981" cy="4321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7223591E-F9B8-449D-9F5D-564F9C76A89C}"/>
                  </a:ext>
                </a:extLst>
              </p14:cNvPr>
              <p14:cNvContentPartPr/>
              <p14:nvPr/>
            </p14:nvContentPartPr>
            <p14:xfrm>
              <a:off x="3016080" y="2546280"/>
              <a:ext cx="7938000" cy="40071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7223591E-F9B8-449D-9F5D-564F9C76A8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6720" y="2536920"/>
                <a:ext cx="795672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16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068312" y="1396339"/>
            <a:ext cx="5746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841471" y="1931452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Feature Aggregation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B27B2D-EEAD-4BEE-9438-43ABA37D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992" y="2551263"/>
            <a:ext cx="2655813" cy="4937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8518E5F-A97E-46E1-A003-2B0A943631C3}"/>
              </a:ext>
            </a:extLst>
          </p:cNvPr>
          <p:cNvSpPr/>
          <p:nvPr/>
        </p:nvSpPr>
        <p:spPr>
          <a:xfrm>
            <a:off x="7868350" y="3045057"/>
            <a:ext cx="4323650" cy="378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For a word             , we match it to the </a:t>
            </a:r>
            <a:r>
              <a:rPr lang="zh-CN" altLang="en-US" dirty="0">
                <a:solidFill>
                  <a:srgbClr val="FF0000"/>
                </a:solidFill>
              </a:rPr>
              <a:t>smallest granularity node </a:t>
            </a:r>
            <a:r>
              <a:rPr lang="zh-CN" altLang="en-US" dirty="0"/>
              <a:t>that contains the word     , denoted as           . We then concatenate the </a:t>
            </a:r>
            <a:r>
              <a:rPr lang="zh-CN" altLang="en-US" dirty="0">
                <a:solidFill>
                  <a:srgbClr val="FF0000"/>
                </a:solidFill>
              </a:rPr>
              <a:t>word representation      </a:t>
            </a:r>
            <a:r>
              <a:rPr lang="zh-CN" altLang="en-US" dirty="0"/>
              <a:t>with the </a:t>
            </a:r>
            <a:r>
              <a:rPr lang="zh-CN" altLang="en-US" dirty="0">
                <a:solidFill>
                  <a:srgbClr val="FF0000"/>
                </a:solidFill>
              </a:rPr>
              <a:t>node </a:t>
            </a:r>
            <a:r>
              <a:rPr lang="en-US" altLang="zh-CN" dirty="0">
                <a:solidFill>
                  <a:srgbClr val="FF0000"/>
                </a:solidFill>
              </a:rPr>
              <a:t>representation           </a:t>
            </a:r>
            <a:r>
              <a:rPr lang="zh-CN" altLang="en-US" dirty="0"/>
              <a:t>, i.e., 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                           </a:t>
            </a:r>
            <a:r>
              <a:rPr lang="en-US" altLang="zh-CN" dirty="0"/>
              <a:t>.</a:t>
            </a:r>
            <a:r>
              <a:rPr lang="zh-CN" altLang="en-US" dirty="0"/>
              <a:t>When there is no corresponding node           , we concatenate      with a special vector close to    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127E10-4B1E-4502-9DF8-BEED5AC6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603" y="3233693"/>
            <a:ext cx="493404" cy="2591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65EC57D-9343-42BE-8C7C-D142A19CA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405" y="3205869"/>
            <a:ext cx="219407" cy="2437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D45B04-7C87-4512-8E2C-AB7DC5A10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027" y="4031091"/>
            <a:ext cx="259684" cy="2437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0BF304B-FA09-4D78-8AAF-55D8E2363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858" y="4022212"/>
            <a:ext cx="531396" cy="2963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0CD6907-93D5-48F5-977D-1C98E2AEB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0012" y="4450059"/>
            <a:ext cx="307704" cy="282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F05D38C-E80F-4B5E-9E6A-872D8108AE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830" y="4843946"/>
            <a:ext cx="531396" cy="3402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3FF55DA-03AC-4349-BE45-B91399A41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397" y="5214814"/>
            <a:ext cx="1621322" cy="3402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A142597-E302-4FCB-90BC-93B02F86BD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292" b="10701"/>
          <a:stretch/>
        </p:blipFill>
        <p:spPr>
          <a:xfrm>
            <a:off x="10069423" y="5634766"/>
            <a:ext cx="505768" cy="28206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D8084EC-B852-4347-B5D7-8CA4EE538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898" y="6084012"/>
            <a:ext cx="307704" cy="2820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35A0C62-7C9A-4273-B48B-C9CF2278B0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5004" y="6481432"/>
            <a:ext cx="176639" cy="3002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D364EDF-DFAB-4DBA-8EE4-506E4E7F2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519" y="1825629"/>
            <a:ext cx="7504594" cy="46895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8A476A9-A876-4F44-A79E-25AA0B25B711}"/>
                  </a:ext>
                </a:extLst>
              </p14:cNvPr>
              <p14:cNvContentPartPr/>
              <p14:nvPr/>
            </p14:nvContentPartPr>
            <p14:xfrm>
              <a:off x="8007480" y="2558880"/>
              <a:ext cx="3949920" cy="4223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8A476A9-A876-4F44-A79E-25AA0B25B7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8120" y="2549520"/>
                <a:ext cx="3968640" cy="42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570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587867" y="1385154"/>
            <a:ext cx="38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Joint Task Question Generation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502609" y="1877684"/>
            <a:ext cx="197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Question Decoding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B377E97-0AA5-4E3A-B7FC-95EEF9A2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377641"/>
            <a:ext cx="2034716" cy="3429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E55098-5E66-4585-96BB-E0763BF117F1}"/>
              </a:ext>
            </a:extLst>
          </p:cNvPr>
          <p:cNvSpPr/>
          <p:nvPr/>
        </p:nvSpPr>
        <p:spPr>
          <a:xfrm>
            <a:off x="9034838" y="2339436"/>
            <a:ext cx="2350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as the </a:t>
            </a:r>
            <a:r>
              <a:rPr lang="zh-CN" altLang="en-US" sz="1600" dirty="0">
                <a:solidFill>
                  <a:srgbClr val="FF0000"/>
                </a:solidFill>
              </a:rPr>
              <a:t>attention memory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C3AD7A-AD43-4E75-92ED-0A9B5104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1742816"/>
            <a:ext cx="6613864" cy="413291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1CF5E77-14F9-4B2B-BF29-3F5195DA5042}"/>
              </a:ext>
            </a:extLst>
          </p:cNvPr>
          <p:cNvSpPr/>
          <p:nvPr/>
        </p:nvSpPr>
        <p:spPr>
          <a:xfrm>
            <a:off x="6905452" y="2762662"/>
            <a:ext cx="4573677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</a:t>
            </a:r>
            <a:r>
              <a:rPr lang="zh-CN" altLang="en-US" sz="1600" dirty="0"/>
              <a:t>se the </a:t>
            </a:r>
            <a:r>
              <a:rPr lang="zh-CN" altLang="en-US" sz="1600" dirty="0">
                <a:solidFill>
                  <a:srgbClr val="FF0000"/>
                </a:solidFill>
              </a:rPr>
              <a:t>average word embeddings in the answer </a:t>
            </a:r>
            <a:r>
              <a:rPr lang="zh-CN" altLang="en-US" sz="1600" dirty="0"/>
              <a:t>to initialize the decoder hidden states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411BDE-072E-4868-80D7-D785BD92327B}"/>
              </a:ext>
            </a:extLst>
          </p:cNvPr>
          <p:cNvSpPr/>
          <p:nvPr/>
        </p:nvSpPr>
        <p:spPr>
          <a:xfrm>
            <a:off x="6905452" y="3556149"/>
            <a:ext cx="5171138" cy="314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At</a:t>
            </a:r>
            <a:r>
              <a:rPr lang="zh-CN" altLang="en-US" sz="1600" dirty="0"/>
              <a:t> each decoding step </a:t>
            </a:r>
            <a:r>
              <a:rPr lang="zh-CN" altLang="en-US" sz="1600" i="1" dirty="0"/>
              <a:t>t</a:t>
            </a:r>
            <a:r>
              <a:rPr lang="zh-CN" altLang="en-US" sz="1600" dirty="0"/>
              <a:t>, </a:t>
            </a:r>
            <a:endParaRPr lang="en-US" altLang="zh-CN" sz="1600" dirty="0"/>
          </a:p>
          <a:p>
            <a:pPr marL="342900" indent="-342900">
              <a:lnSpc>
                <a:spcPct val="125000"/>
              </a:lnSpc>
              <a:buAutoNum type="arabicParenBoth"/>
            </a:pPr>
            <a:r>
              <a:rPr lang="en-US" altLang="zh-CN" sz="1600" dirty="0"/>
              <a:t>C</a:t>
            </a:r>
            <a:r>
              <a:rPr lang="zh-CN" altLang="en-US" sz="1600" dirty="0"/>
              <a:t>ompute a </a:t>
            </a:r>
            <a:r>
              <a:rPr lang="zh-CN" altLang="en-US" sz="1600" dirty="0">
                <a:solidFill>
                  <a:srgbClr val="FF0000"/>
                </a:solidFill>
              </a:rPr>
              <a:t>context vector      </a:t>
            </a:r>
            <a:r>
              <a:rPr lang="zh-CN" altLang="en-US" sz="1600" dirty="0"/>
              <a:t>based on        and the current decoding state     . </a:t>
            </a:r>
            <a:endParaRPr lang="en-US" altLang="zh-CN" sz="1600" dirty="0"/>
          </a:p>
          <a:p>
            <a:pPr marL="342900" indent="-342900">
              <a:lnSpc>
                <a:spcPct val="125000"/>
              </a:lnSpc>
              <a:buAutoNum type="arabicParenBoth"/>
            </a:pPr>
            <a:r>
              <a:rPr lang="en-US" altLang="zh-CN" sz="1600" dirty="0"/>
              <a:t>The </a:t>
            </a:r>
            <a:r>
              <a:rPr lang="en-US" altLang="zh-CN" sz="1600" dirty="0">
                <a:solidFill>
                  <a:srgbClr val="FF0000"/>
                </a:solidFill>
              </a:rPr>
              <a:t>copying probability                     </a:t>
            </a:r>
            <a:r>
              <a:rPr lang="en-US" altLang="zh-CN" sz="1600" dirty="0"/>
              <a:t>is calculated from the context vector     , the decoder state     and the decoder input          .</a:t>
            </a:r>
          </a:p>
          <a:p>
            <a:pPr marL="342900" indent="-342900">
              <a:lnSpc>
                <a:spcPct val="125000"/>
              </a:lnSpc>
              <a:buFontTx/>
              <a:buAutoNum type="arabicParenBoth"/>
            </a:pPr>
            <a:r>
              <a:rPr lang="en-US" altLang="zh-CN" sz="1600" dirty="0"/>
              <a:t>M</a:t>
            </a:r>
            <a:r>
              <a:rPr lang="zh-CN" altLang="en-US" sz="1600" dirty="0"/>
              <a:t>aintain a </a:t>
            </a:r>
            <a:r>
              <a:rPr lang="zh-CN" altLang="en-US" sz="1600" dirty="0">
                <a:solidFill>
                  <a:srgbClr val="FF0000"/>
                </a:solidFill>
              </a:rPr>
              <a:t>coverage vector          </a:t>
            </a:r>
            <a:r>
              <a:rPr lang="zh-CN" altLang="en-US" sz="1600" dirty="0"/>
              <a:t>, which is the sum of attention distributions over all previous decoder steps. </a:t>
            </a:r>
          </a:p>
          <a:p>
            <a:pPr marL="342900" indent="-342900">
              <a:lnSpc>
                <a:spcPct val="125000"/>
              </a:lnSpc>
              <a:buAutoNum type="arabicParenBoth"/>
            </a:pP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79A757-FEEC-40F6-972D-C1E0C9E9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758" y="3955671"/>
            <a:ext cx="358171" cy="2514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DC191E-03E8-4272-8535-4805C6AB4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142" y="3906445"/>
            <a:ext cx="243861" cy="3124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F630BC-A245-45E0-B3C2-67FE8C555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887" y="4213721"/>
            <a:ext cx="220999" cy="2895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033206-921B-42FC-A89E-5856C860D2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45"/>
          <a:stretch/>
        </p:blipFill>
        <p:spPr>
          <a:xfrm>
            <a:off x="9473264" y="4592520"/>
            <a:ext cx="1031205" cy="2573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EE3EA7-8D09-4697-A16D-CC6C69A76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488" y="4817691"/>
            <a:ext cx="243861" cy="3124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F8923C-CD15-4BAE-9F15-6F335088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166" y="4824253"/>
            <a:ext cx="220999" cy="2895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EC4EF8-8D01-47BB-B449-A31C6BD7E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764" y="5120742"/>
            <a:ext cx="426757" cy="3276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2FEC8CA-BD5A-477A-ABEA-5992B1837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7867" y="5446212"/>
            <a:ext cx="441998" cy="2819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7A96CDD4-3543-4326-8DF3-9589D2644959}"/>
                  </a:ext>
                </a:extLst>
              </p14:cNvPr>
              <p14:cNvContentPartPr/>
              <p14:nvPr/>
            </p14:nvContentPartPr>
            <p14:xfrm>
              <a:off x="342720" y="1905120"/>
              <a:ext cx="10782720" cy="422316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7A96CDD4-3543-4326-8DF3-9589D26449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360" y="1895760"/>
                <a:ext cx="10801440" cy="42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22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5B83D0-C872-4B72-A72A-E5C7DFDF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" b="33466"/>
          <a:stretch/>
        </p:blipFill>
        <p:spPr>
          <a:xfrm>
            <a:off x="0" y="2246050"/>
            <a:ext cx="11714753" cy="461194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F52EEAF-35F6-4498-8355-B9EBAAFC2EF6}"/>
              </a:ext>
            </a:extLst>
          </p:cNvPr>
          <p:cNvSpPr/>
          <p:nvPr/>
        </p:nvSpPr>
        <p:spPr>
          <a:xfrm>
            <a:off x="627773" y="1503580"/>
            <a:ext cx="38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Joint Task Question Generation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E98F3B3-BCE8-4EA7-B675-FAADAB0600EA}"/>
              </a:ext>
            </a:extLst>
          </p:cNvPr>
          <p:cNvSpPr/>
          <p:nvPr/>
        </p:nvSpPr>
        <p:spPr>
          <a:xfrm>
            <a:off x="1338330" y="2013354"/>
            <a:ext cx="183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Content Selection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D389DAC-CE51-49EF-86E5-7C1A8E2F76DC}"/>
              </a:ext>
            </a:extLst>
          </p:cNvPr>
          <p:cNvSpPr/>
          <p:nvPr/>
        </p:nvSpPr>
        <p:spPr>
          <a:xfrm>
            <a:off x="5098742" y="1558421"/>
            <a:ext cx="6096000" cy="793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We formulate this as a </a:t>
            </a:r>
            <a:r>
              <a:rPr lang="zh-CN" altLang="en-US" sz="1600" dirty="0">
                <a:solidFill>
                  <a:srgbClr val="FF0000"/>
                </a:solidFill>
              </a:rPr>
              <a:t>node classification task</a:t>
            </a:r>
            <a:r>
              <a:rPr lang="zh-CN" altLang="en-US" sz="1600" dirty="0"/>
              <a:t>, i.e., deciding whether each node should be involved in the process of asking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940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E49304-71F0-4BE7-BCF8-78DBA7AF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46" y="2164559"/>
            <a:ext cx="9426757" cy="34521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BC617A8-46B4-4772-9591-FBD9423A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78" y="2790475"/>
            <a:ext cx="9106689" cy="2537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8395C0A-CF24-4E1D-90DE-AF246DCE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73" y="2124729"/>
            <a:ext cx="9274344" cy="39627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884512BB-B730-46CD-8544-DBE3BF2579DB}"/>
                  </a:ext>
                </a:extLst>
              </p14:cNvPr>
              <p14:cNvContentPartPr/>
              <p14:nvPr/>
            </p14:nvContentPartPr>
            <p14:xfrm>
              <a:off x="8744040" y="2222640"/>
              <a:ext cx="635400" cy="22672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884512BB-B730-46CD-8544-DBE3BF257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4680" y="2213280"/>
                <a:ext cx="654120" cy="22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1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6481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3" y="4496245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7B1AD9-8B94-4FD1-BA9E-27C555BC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87" y="1686578"/>
            <a:ext cx="9060965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5"/>
            <a:ext cx="10515600" cy="482947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2312997"/>
            <a:ext cx="10697019" cy="281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work propose the problem of DQG to generate questions that requires reasoning over multiple disjoint pieces of information. To this end, we propose a novel framework which incorporates semantic the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HotpotQA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dataset demonstrate that introducing semantic graph significantly reduces the semantic errors, and content selection benefits the selection and reasoning over disjoint relevant contents, leading to questions with better quality.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F2A45F-2F32-4D7A-ACA0-1DAEC2455C09}"/>
              </a:ext>
            </a:extLst>
          </p:cNvPr>
          <p:cNvSpPr/>
          <p:nvPr/>
        </p:nvSpPr>
        <p:spPr>
          <a:xfrm>
            <a:off x="6223247" y="2757553"/>
            <a:ext cx="5862221" cy="21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Existing QG research has typically focused on generating </a:t>
            </a:r>
            <a:r>
              <a:rPr lang="en-US" altLang="zh-CN" dirty="0">
                <a:solidFill>
                  <a:srgbClr val="FF0000"/>
                </a:solidFill>
              </a:rPr>
              <a:t>factoid questions</a:t>
            </a:r>
            <a:r>
              <a:rPr lang="en-US" altLang="zh-CN" dirty="0"/>
              <a:t> relevant to one fact obtainable from </a:t>
            </a:r>
            <a:r>
              <a:rPr lang="en-US" altLang="zh-CN" dirty="0">
                <a:solidFill>
                  <a:srgbClr val="FF0000"/>
                </a:solidFill>
              </a:rPr>
              <a:t>a single sentence</a:t>
            </a:r>
            <a:r>
              <a:rPr lang="en-US" altLang="zh-CN" dirty="0"/>
              <a:t>. However, less explored has been the </a:t>
            </a:r>
            <a:r>
              <a:rPr lang="en-US" altLang="zh-CN" dirty="0">
                <a:solidFill>
                  <a:srgbClr val="FF0000"/>
                </a:solidFill>
              </a:rPr>
              <a:t>comprehension and reasoning</a:t>
            </a:r>
            <a:r>
              <a:rPr lang="en-US" altLang="zh-CN" dirty="0"/>
              <a:t> aspects of questioning, resulting in questions that are shallow.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CBBFEB-2578-4295-895A-CE293A92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29"/>
          <a:stretch/>
        </p:blipFill>
        <p:spPr>
          <a:xfrm>
            <a:off x="0" y="1995569"/>
            <a:ext cx="6096000" cy="3878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C1C8B64-0601-42CF-AD0D-B51367B04238}"/>
              </a:ext>
            </a:extLst>
          </p:cNvPr>
          <p:cNvSpPr/>
          <p:nvPr/>
        </p:nvSpPr>
        <p:spPr>
          <a:xfrm>
            <a:off x="1321664" y="2018840"/>
            <a:ext cx="9207253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these past approaches only consider </a:t>
            </a:r>
            <a:r>
              <a:rPr lang="en-US" altLang="zh-CN" dirty="0">
                <a:solidFill>
                  <a:srgbClr val="FF0000"/>
                </a:solidFill>
              </a:rPr>
              <a:t>sentence-level QG</a:t>
            </a:r>
            <a:r>
              <a:rPr lang="en-US" altLang="zh-CN" dirty="0"/>
              <a:t>. In contrast, this work focus on the challenge of generating deep questions with </a:t>
            </a:r>
            <a:r>
              <a:rPr lang="en-US" altLang="zh-CN" dirty="0">
                <a:solidFill>
                  <a:srgbClr val="FF0000"/>
                </a:solidFill>
              </a:rPr>
              <a:t>multi-hop reasoning </a:t>
            </a:r>
            <a:r>
              <a:rPr lang="en-US" altLang="zh-CN" dirty="0"/>
              <a:t>over </a:t>
            </a:r>
            <a:r>
              <a:rPr lang="en-US" altLang="zh-CN" dirty="0">
                <a:solidFill>
                  <a:srgbClr val="FF0000"/>
                </a:solidFill>
              </a:rPr>
              <a:t>document-level contexts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AD25AD-C36E-4903-BCF3-B8A2C74BD953}"/>
              </a:ext>
            </a:extLst>
          </p:cNvPr>
          <p:cNvSpPr/>
          <p:nvPr/>
        </p:nvSpPr>
        <p:spPr>
          <a:xfrm>
            <a:off x="1321664" y="3524585"/>
            <a:ext cx="9207252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in practice, </a:t>
            </a:r>
            <a:r>
              <a:rPr lang="en-US" altLang="zh-CN" dirty="0">
                <a:solidFill>
                  <a:srgbClr val="FF0000"/>
                </a:solidFill>
              </a:rPr>
              <a:t>semantic structure is difficult to distil solely </a:t>
            </a:r>
            <a:r>
              <a:rPr lang="en-US" altLang="zh-CN" dirty="0"/>
              <a:t>via self-attention over the entire document.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5E6857-6242-40EC-8242-3052CF7A746D}"/>
              </a:ext>
            </a:extLst>
          </p:cNvPr>
          <p:cNvSpPr/>
          <p:nvPr/>
        </p:nvSpPr>
        <p:spPr>
          <a:xfrm>
            <a:off x="1321664" y="4614832"/>
            <a:ext cx="9118476" cy="171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despite considering longer contexts, past works are trained and evaluated on </a:t>
            </a:r>
            <a:r>
              <a:rPr lang="en-US" altLang="zh-CN" dirty="0" err="1">
                <a:solidFill>
                  <a:srgbClr val="FF0000"/>
                </a:solidFill>
              </a:rPr>
              <a:t>SQuAD</a:t>
            </a:r>
            <a:r>
              <a:rPr lang="en-US" altLang="zh-CN" dirty="0"/>
              <a:t> (</a:t>
            </a:r>
            <a:r>
              <a:rPr lang="en-US" altLang="zh-CN" dirty="0" err="1"/>
              <a:t>Rajpurkar</a:t>
            </a:r>
            <a:r>
              <a:rPr lang="en-US" altLang="zh-CN" dirty="0"/>
              <a:t> et al., 2016), which we argue as insufficient to evaluate deep QG because more than 80% of its questions are </a:t>
            </a:r>
            <a:r>
              <a:rPr lang="en-US" altLang="zh-CN" dirty="0">
                <a:solidFill>
                  <a:srgbClr val="FF0000"/>
                </a:solidFill>
              </a:rPr>
              <a:t>shallow</a:t>
            </a:r>
            <a:r>
              <a:rPr lang="en-US" altLang="zh-CN" dirty="0"/>
              <a:t> and only relevant to information confined to </a:t>
            </a:r>
            <a:r>
              <a:rPr lang="en-US" altLang="zh-CN" dirty="0">
                <a:solidFill>
                  <a:srgbClr val="FF0000"/>
                </a:solidFill>
              </a:rPr>
              <a:t>a single sentence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25CC8C-E67D-4954-A68B-868183E79B7F}"/>
              </a:ext>
            </a:extLst>
          </p:cNvPr>
          <p:cNvSpPr/>
          <p:nvPr/>
        </p:nvSpPr>
        <p:spPr>
          <a:xfrm>
            <a:off x="1321664" y="1553183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Relative work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5FA599-E8A8-426B-A5AF-15857109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2" y="1409518"/>
            <a:ext cx="10191705" cy="5523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794D482-5AA4-42AC-907F-A983D271AF91}"/>
                  </a:ext>
                </a:extLst>
              </p14:cNvPr>
              <p14:cNvContentPartPr/>
              <p14:nvPr/>
            </p14:nvContentPartPr>
            <p14:xfrm>
              <a:off x="4991040" y="1479600"/>
              <a:ext cx="3702600" cy="30927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794D482-5AA4-42AC-907F-A983D271AF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1680" y="1470240"/>
                <a:ext cx="3721320" cy="311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238D7F-4E2D-4551-A29C-550E1AB517AD}"/>
              </a:ext>
            </a:extLst>
          </p:cNvPr>
          <p:cNvSpPr/>
          <p:nvPr/>
        </p:nvSpPr>
        <p:spPr>
          <a:xfrm>
            <a:off x="7421731" y="1835904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Semantic Graph Construction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D4B09A-2C15-4754-80A8-81167AD2E569}"/>
              </a:ext>
            </a:extLst>
          </p:cNvPr>
          <p:cNvSpPr/>
          <p:nvPr/>
        </p:nvSpPr>
        <p:spPr>
          <a:xfrm>
            <a:off x="7421731" y="2402395"/>
            <a:ext cx="4598633" cy="337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lnSpc>
                <a:spcPct val="150000"/>
              </a:lnSpc>
            </a:pPr>
            <a:r>
              <a:rPr lang="en-US" altLang="zh-CN" sz="1600" b="1" dirty="0"/>
              <a:t>• SRL-based Semantic Graph. </a:t>
            </a:r>
          </a:p>
          <a:p>
            <a:pPr marL="3175">
              <a:lnSpc>
                <a:spcPct val="150000"/>
              </a:lnSpc>
            </a:pPr>
            <a:r>
              <a:rPr lang="en-US" altLang="zh-CN" sz="1600" dirty="0"/>
              <a:t>The task of Semantic Role Labeling (SRL) is to identify what semantic relations hold among a predicate and its associated participants and properties.</a:t>
            </a:r>
          </a:p>
          <a:p>
            <a:pPr marL="3175">
              <a:lnSpc>
                <a:spcPct val="150000"/>
              </a:lnSpc>
            </a:pPr>
            <a:endParaRPr lang="en-US" altLang="zh-CN" sz="1600" dirty="0"/>
          </a:p>
          <a:p>
            <a:pPr marL="3175">
              <a:lnSpc>
                <a:spcPct val="150000"/>
              </a:lnSpc>
            </a:pPr>
            <a:r>
              <a:rPr lang="en-US" altLang="zh-CN" sz="1600" b="1" dirty="0"/>
              <a:t>• DP-based Semantic Graph.</a:t>
            </a:r>
          </a:p>
          <a:p>
            <a:pPr marL="3175">
              <a:lnSpc>
                <a:spcPct val="150000"/>
              </a:lnSpc>
            </a:pPr>
            <a:r>
              <a:rPr lang="en-US" altLang="zh-CN" sz="1600" dirty="0"/>
              <a:t>Employ the biaffine attention for each sentence to obtain its dependency parse tree.</a:t>
            </a:r>
            <a:endParaRPr lang="en-US" altLang="zh-CN" sz="1600" dirty="0"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CA9E3E-02CB-44A4-AA50-17970A58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1" y="1325601"/>
            <a:ext cx="6063085" cy="55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890ACD-E11C-4DCD-9C17-775AEFE7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4" y="1807370"/>
            <a:ext cx="10796871" cy="47265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CF7E6F2-E890-4E9C-AF34-387DAF58C8D1}"/>
                  </a:ext>
                </a:extLst>
              </p14:cNvPr>
              <p14:cNvContentPartPr/>
              <p14:nvPr/>
            </p14:nvContentPartPr>
            <p14:xfrm>
              <a:off x="1327320" y="2793960"/>
              <a:ext cx="5607360" cy="16070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CF7E6F2-E890-4E9C-AF34-387DAF58C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960" y="2784600"/>
                <a:ext cx="5626080" cy="16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06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AE3862-42E3-4CEE-9BE4-FF0C3A4E9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0" r="30316" b="-1"/>
          <a:stretch/>
        </p:blipFill>
        <p:spPr>
          <a:xfrm>
            <a:off x="124287" y="1930201"/>
            <a:ext cx="7724841" cy="433743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910002" y="1493428"/>
            <a:ext cx="4918228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B003E4-C657-4BAF-8DA4-AE3F39179CD2}"/>
              </a:ext>
            </a:extLst>
          </p:cNvPr>
          <p:cNvSpPr/>
          <p:nvPr/>
        </p:nvSpPr>
        <p:spPr>
          <a:xfrm>
            <a:off x="7910002" y="2901757"/>
            <a:ext cx="4210976" cy="279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/>
              <a:t>Separately encode the document D and the semantic graph G via an </a:t>
            </a:r>
            <a:r>
              <a:rPr lang="en-US" altLang="zh-CN" sz="1700" dirty="0">
                <a:solidFill>
                  <a:srgbClr val="FF0000"/>
                </a:solidFill>
              </a:rPr>
              <a:t>RNN-based passage encoder</a:t>
            </a:r>
            <a:r>
              <a:rPr lang="en-US" altLang="zh-CN" sz="1700" dirty="0"/>
              <a:t> and a novel</a:t>
            </a:r>
            <a:r>
              <a:rPr lang="en-US" altLang="zh-CN" sz="1700" dirty="0">
                <a:solidFill>
                  <a:srgbClr val="FF0000"/>
                </a:solidFill>
              </a:rPr>
              <a:t> </a:t>
            </a:r>
            <a:r>
              <a:rPr lang="en-US" altLang="zh-CN" sz="1700" dirty="0" err="1">
                <a:solidFill>
                  <a:srgbClr val="FF0000"/>
                </a:solidFill>
              </a:rPr>
              <a:t>Att</a:t>
            </a:r>
            <a:r>
              <a:rPr lang="en-US" altLang="zh-CN" sz="1700" dirty="0">
                <a:solidFill>
                  <a:srgbClr val="FF0000"/>
                </a:solidFill>
              </a:rPr>
              <a:t>-GGNN graph encoder</a:t>
            </a:r>
            <a:r>
              <a:rPr lang="en-US" altLang="zh-CN" sz="1700" dirty="0"/>
              <a:t>, respectively, then fuse them to obtain the </a:t>
            </a:r>
            <a:r>
              <a:rPr lang="en-US" altLang="zh-CN" sz="1700" dirty="0">
                <a:solidFill>
                  <a:srgbClr val="FF0000"/>
                </a:solidFill>
              </a:rPr>
              <a:t>semantic-enriched document representations </a:t>
            </a:r>
            <a:r>
              <a:rPr lang="en-US" altLang="zh-CN" sz="1700" dirty="0"/>
              <a:t>for question generation.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86146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AE3862-42E3-4CEE-9BE4-FF0C3A4E9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0" r="30316" b="-1"/>
          <a:stretch/>
        </p:blipFill>
        <p:spPr>
          <a:xfrm>
            <a:off x="124287" y="1930201"/>
            <a:ext cx="7724841" cy="433743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86A8BA-BFEB-44E2-BA19-FF04380C5F67}"/>
              </a:ext>
            </a:extLst>
          </p:cNvPr>
          <p:cNvSpPr/>
          <p:nvPr/>
        </p:nvSpPr>
        <p:spPr>
          <a:xfrm>
            <a:off x="7981025" y="1362841"/>
            <a:ext cx="4918228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b="1" dirty="0">
                <a:solidFill>
                  <a:srgbClr val="FF0000"/>
                </a:solidFill>
              </a:rPr>
              <a:t>Semantic-Enriched Document Representations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20232E-2465-4C86-8A6A-A091E8D3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018" y="3267172"/>
            <a:ext cx="1846556" cy="3834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DBA255E-53A0-4BAF-A19D-8E8A53917D23}"/>
              </a:ext>
            </a:extLst>
          </p:cNvPr>
          <p:cNvSpPr/>
          <p:nvPr/>
        </p:nvSpPr>
        <p:spPr>
          <a:xfrm>
            <a:off x="8692449" y="2701937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Document Encoding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A3B53BA-7E2D-465B-8362-8168F3272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82"/>
          <a:stretch/>
        </p:blipFill>
        <p:spPr>
          <a:xfrm>
            <a:off x="8194088" y="3834191"/>
            <a:ext cx="1992989" cy="30859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60B083A-AC41-4609-8495-57AE9C7528AE}"/>
              </a:ext>
            </a:extLst>
          </p:cNvPr>
          <p:cNvSpPr/>
          <p:nvPr/>
        </p:nvSpPr>
        <p:spPr>
          <a:xfrm>
            <a:off x="7981025" y="4583820"/>
            <a:ext cx="408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where                    is the context embedding of       as a concatenation of its bi-directional hidden states.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031A5C3-5CBF-42AF-A10C-FD6C96FD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449" y="4639832"/>
            <a:ext cx="470671" cy="2653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CC9AF7-8CFE-4584-B735-804132B9F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509" y="4639832"/>
            <a:ext cx="582683" cy="2622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042DAC2-9FBC-41C4-9967-C128F5EF9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511" y="4850092"/>
            <a:ext cx="255041" cy="2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1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4287</TotalTime>
  <Words>719</Words>
  <Application>Microsoft Office PowerPoint</Application>
  <PresentationFormat>宽屏</PresentationFormat>
  <Paragraphs>87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思进 刘</cp:lastModifiedBy>
  <cp:revision>1399</cp:revision>
  <dcterms:created xsi:type="dcterms:W3CDTF">2017-04-22T07:59:00Z</dcterms:created>
  <dcterms:modified xsi:type="dcterms:W3CDTF">2020-11-21T08:40:51Z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